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1" r:id="rId1"/>
  </p:sldMasterIdLst>
  <p:notesMasterIdLst>
    <p:notesMasterId r:id="rId50"/>
  </p:notesMasterIdLst>
  <p:sldIdLst>
    <p:sldId id="256" r:id="rId2"/>
    <p:sldId id="258" r:id="rId3"/>
    <p:sldId id="259" r:id="rId4"/>
    <p:sldId id="296" r:id="rId5"/>
    <p:sldId id="297" r:id="rId6"/>
    <p:sldId id="261" r:id="rId7"/>
    <p:sldId id="262" r:id="rId8"/>
    <p:sldId id="272" r:id="rId9"/>
    <p:sldId id="299" r:id="rId10"/>
    <p:sldId id="300" r:id="rId11"/>
    <p:sldId id="301" r:id="rId12"/>
    <p:sldId id="302" r:id="rId13"/>
    <p:sldId id="304" r:id="rId14"/>
    <p:sldId id="305" r:id="rId15"/>
    <p:sldId id="306" r:id="rId16"/>
    <p:sldId id="264" r:id="rId17"/>
    <p:sldId id="307" r:id="rId18"/>
    <p:sldId id="265" r:id="rId19"/>
    <p:sldId id="263" r:id="rId20"/>
    <p:sldId id="308" r:id="rId21"/>
    <p:sldId id="309" r:id="rId22"/>
    <p:sldId id="310" r:id="rId23"/>
    <p:sldId id="268" r:id="rId24"/>
    <p:sldId id="311" r:id="rId25"/>
    <p:sldId id="313" r:id="rId26"/>
    <p:sldId id="312" r:id="rId27"/>
    <p:sldId id="314" r:id="rId28"/>
    <p:sldId id="315" r:id="rId29"/>
    <p:sldId id="266" r:id="rId30"/>
    <p:sldId id="316" r:id="rId31"/>
    <p:sldId id="317" r:id="rId32"/>
    <p:sldId id="318" r:id="rId33"/>
    <p:sldId id="319" r:id="rId34"/>
    <p:sldId id="320" r:id="rId35"/>
    <p:sldId id="321" r:id="rId36"/>
    <p:sldId id="267" r:id="rId37"/>
    <p:sldId id="330" r:id="rId38"/>
    <p:sldId id="331" r:id="rId39"/>
    <p:sldId id="322" r:id="rId40"/>
    <p:sldId id="270" r:id="rId41"/>
    <p:sldId id="269" r:id="rId42"/>
    <p:sldId id="324" r:id="rId43"/>
    <p:sldId id="323" r:id="rId44"/>
    <p:sldId id="325" r:id="rId45"/>
    <p:sldId id="273" r:id="rId46"/>
    <p:sldId id="327" r:id="rId47"/>
    <p:sldId id="328" r:id="rId48"/>
    <p:sldId id="329" r:id="rId49"/>
  </p:sldIdLst>
  <p:sldSz cx="9144000" cy="5143500" type="screen16x9"/>
  <p:notesSz cx="6858000" cy="9144000"/>
  <p:embeddedFontLst>
    <p:embeddedFont>
      <p:font typeface="DM Sans" pitchFamily="2" charset="0"/>
      <p:regular r:id="rId51"/>
      <p:bold r:id="rId52"/>
      <p:italic r:id="rId53"/>
      <p:boldItalic r:id="rId54"/>
    </p:embeddedFont>
    <p:embeddedFont>
      <p:font typeface="Lato" panose="020F0502020204030203" pitchFamily="34" charset="0"/>
      <p:regular r:id="rId55"/>
      <p:bold r:id="rId56"/>
      <p:italic r:id="rId57"/>
      <p:boldItalic r:id="rId58"/>
    </p:embeddedFont>
    <p:embeddedFont>
      <p:font typeface="Open Sans" panose="020B0606030504020204" pitchFamily="34" charset="0"/>
      <p:regular r:id="rId59"/>
      <p:bold r:id="rId60"/>
      <p:italic r:id="rId61"/>
      <p:boldItalic r:id="rId62"/>
    </p:embeddedFont>
    <p:embeddedFont>
      <p:font typeface="Outfit" panose="020B0604020202020204" charset="0"/>
      <p:regular r:id="rId63"/>
      <p:bold r:id="rId64"/>
    </p:embeddedFont>
    <p:embeddedFont>
      <p:font typeface="Unbounded" panose="020B0604020202020204" charset="0"/>
      <p:regular r:id="rId65"/>
      <p:bold r:id="rId6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AEE30DB-90A4-4049-9453-6A5A7B5E3544}">
  <a:tblStyle styleId="{BAEE30DB-90A4-4049-9453-6A5A7B5E354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52" d="100"/>
          <a:sy n="152" d="100"/>
        </p:scale>
        <p:origin x="634" y="1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13.fntdata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3.fntdata"/><Relationship Id="rId58" Type="http://schemas.openxmlformats.org/officeDocument/2006/relationships/font" Target="fonts/font8.fntdata"/><Relationship Id="rId66" Type="http://schemas.openxmlformats.org/officeDocument/2006/relationships/font" Target="fonts/font16.fntdata"/><Relationship Id="rId5" Type="http://schemas.openxmlformats.org/officeDocument/2006/relationships/slide" Target="slides/slide4.xml"/><Relationship Id="rId61" Type="http://schemas.openxmlformats.org/officeDocument/2006/relationships/font" Target="fonts/font11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6.fntdata"/><Relationship Id="rId64" Type="http://schemas.openxmlformats.org/officeDocument/2006/relationships/font" Target="fonts/font14.fntdata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9.fntdata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4.fntdata"/><Relationship Id="rId62" Type="http://schemas.openxmlformats.org/officeDocument/2006/relationships/font" Target="fonts/font12.fntdata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7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2.fntdata"/><Relationship Id="rId60" Type="http://schemas.openxmlformats.org/officeDocument/2006/relationships/font" Target="fonts/font10.fntdata"/><Relationship Id="rId65" Type="http://schemas.openxmlformats.org/officeDocument/2006/relationships/font" Target="fonts/font1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notesMaster" Target="notesMasters/notesMaster1.xml"/><Relationship Id="rId55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d1bf8d60a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d1bf8d60a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d1bf8d60a4_0_2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d1bf8d60a4_0_2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92446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d1bf8d60a4_0_2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d1bf8d60a4_0_2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56199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d1bf8d60a4_0_2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d1bf8d60a4_0_2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37467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d1bf8d60a4_0_2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d1bf8d60a4_0_2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33404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d1bf8d60a4_0_2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d1bf8d60a4_0_2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09093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d1bf8d60a4_0_2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d1bf8d60a4_0_2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36774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d1bf8d60a4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d1bf8d60a4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d1bf8d60a4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d1bf8d60a4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60822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20f41e19245_0_2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20f41e19245_0_2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d1bf8d60a4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d1bf8d60a4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d1bf8d60a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d1bf8d60a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d1bf8d60a4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d1bf8d60a4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896773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d1bf8d60a4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d1bf8d60a4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399131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20f41e19245_0_2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20f41e19245_0_2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326276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d1bf8d60a4_0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d1bf8d60a4_0_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d1bf8d60a4_0_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d1bf8d60a4_0_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7895792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d1bf8d60a4_0_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d1bf8d60a4_0_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3494644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d1bf8d60a4_0_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d1bf8d60a4_0_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854759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d1bf8d60a4_0_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d1bf8d60a4_0_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424833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d1bf8d60a4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d1bf8d60a4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004474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20f41e19245_0_2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20f41e19245_0_2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20f41e1924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20f41e1924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20f41e19245_0_2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20f41e19245_0_2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2410696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d1bf8d60a4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d1bf8d60a4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812548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20f41e19245_0_2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20f41e19245_0_2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023493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d1bf8d60a4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d1bf8d60a4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828998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d1bf8d60a4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d1bf8d60a4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124787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d1bf8d60a4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d1bf8d60a4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924545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d1bf8d60a4_0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d1bf8d60a4_0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d1bf8d60a4_0_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d1bf8d60a4_0_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2342721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d1bf8d60a4_0_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d1bf8d60a4_0_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44585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20f41e19245_0_2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20f41e19245_0_2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02328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20f41e19245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20f41e19245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2526870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d1bf8d60a4_0_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d1bf8d60a4_0_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d1bf8d60a4_0_1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d1bf8d60a4_0_1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d1bf8d60a4_0_1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d1bf8d60a4_0_1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7241301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d1bf8d60a4_0_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d1bf8d60a4_0_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5163118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d1bf8d60a4_0_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d1bf8d60a4_0_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2274269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d1bf8d60a4_0_2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d1bf8d60a4_0_2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d1bf8d60a4_0_2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d1bf8d60a4_0_2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986449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20f41e19245_0_2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20f41e19245_0_2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940818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d1bf8d60a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d1bf8d60a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74407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d1bf8d60a4_0_2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d1bf8d60a4_0_2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09161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d1bf8d60a4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d1bf8d60a4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d1bf8d60a4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d1bf8d60a4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d1bf8d60a4_0_2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d1bf8d60a4_0_2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d1bf8d60a4_0_2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d1bf8d60a4_0_2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80735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084650" y="1206075"/>
            <a:ext cx="6974700" cy="207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314027" y="3461600"/>
            <a:ext cx="4477200" cy="4758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sz="1600">
                <a:solidFill>
                  <a:schemeClr val="lt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Outfit"/>
              <a:buNone/>
              <a:defRPr sz="1800">
                <a:latin typeface="Outfit"/>
                <a:ea typeface="Outfit"/>
                <a:cs typeface="Outfit"/>
                <a:sym typeface="Outfit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Outfit"/>
              <a:buNone/>
              <a:defRPr sz="1800">
                <a:latin typeface="Outfit"/>
                <a:ea typeface="Outfit"/>
                <a:cs typeface="Outfit"/>
                <a:sym typeface="Outfit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Outfit"/>
              <a:buNone/>
              <a:defRPr sz="1800">
                <a:latin typeface="Outfit"/>
                <a:ea typeface="Outfit"/>
                <a:cs typeface="Outfit"/>
                <a:sym typeface="Outfit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Outfit"/>
              <a:buNone/>
              <a:defRPr sz="1800">
                <a:latin typeface="Outfit"/>
                <a:ea typeface="Outfit"/>
                <a:cs typeface="Outfit"/>
                <a:sym typeface="Outfit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Outfit"/>
              <a:buNone/>
              <a:defRPr sz="1800">
                <a:latin typeface="Outfit"/>
                <a:ea typeface="Outfit"/>
                <a:cs typeface="Outfit"/>
                <a:sym typeface="Outfit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Outfit"/>
              <a:buNone/>
              <a:defRPr sz="1800">
                <a:latin typeface="Outfit"/>
                <a:ea typeface="Outfit"/>
                <a:cs typeface="Outfit"/>
                <a:sym typeface="Outfit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Outfit"/>
              <a:buNone/>
              <a:defRPr sz="1800">
                <a:latin typeface="Outfit"/>
                <a:ea typeface="Outfit"/>
                <a:cs typeface="Outfit"/>
                <a:sym typeface="Outfit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Outfit"/>
              <a:buNone/>
              <a:defRPr sz="1800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-160675" y="-186225"/>
            <a:ext cx="2570700" cy="5329800"/>
            <a:chOff x="-160675" y="-186225"/>
            <a:chExt cx="2570700" cy="5329800"/>
          </a:xfrm>
        </p:grpSpPr>
        <p:cxnSp>
          <p:nvCxnSpPr>
            <p:cNvPr id="12" name="Google Shape;12;p2"/>
            <p:cNvCxnSpPr/>
            <p:nvPr/>
          </p:nvCxnSpPr>
          <p:spPr>
            <a:xfrm>
              <a:off x="674500" y="-186225"/>
              <a:ext cx="0" cy="53298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3" name="Google Shape;13;p2"/>
            <p:cNvSpPr/>
            <p:nvPr/>
          </p:nvSpPr>
          <p:spPr>
            <a:xfrm>
              <a:off x="391925" y="218200"/>
              <a:ext cx="642600" cy="642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cxnSp>
          <p:nvCxnSpPr>
            <p:cNvPr id="14" name="Google Shape;14;p2"/>
            <p:cNvCxnSpPr/>
            <p:nvPr/>
          </p:nvCxnSpPr>
          <p:spPr>
            <a:xfrm>
              <a:off x="-160675" y="3285975"/>
              <a:ext cx="25707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5" name="Google Shape;15;p2"/>
          <p:cNvGrpSpPr/>
          <p:nvPr/>
        </p:nvGrpSpPr>
        <p:grpSpPr>
          <a:xfrm>
            <a:off x="6573300" y="-186225"/>
            <a:ext cx="2570700" cy="5329800"/>
            <a:chOff x="6573300" y="-186225"/>
            <a:chExt cx="2570700" cy="5329800"/>
          </a:xfrm>
        </p:grpSpPr>
        <p:cxnSp>
          <p:nvCxnSpPr>
            <p:cNvPr id="16" name="Google Shape;16;p2"/>
            <p:cNvCxnSpPr/>
            <p:nvPr/>
          </p:nvCxnSpPr>
          <p:spPr>
            <a:xfrm>
              <a:off x="8430775" y="-186225"/>
              <a:ext cx="0" cy="53298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6573300" y="4548325"/>
              <a:ext cx="25707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8" name="Google Shape;18;p2"/>
            <p:cNvSpPr/>
            <p:nvPr/>
          </p:nvSpPr>
          <p:spPr>
            <a:xfrm>
              <a:off x="8270125" y="4387675"/>
              <a:ext cx="321300" cy="321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50723F11-FE59-32D1-5752-F9EF29993C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6C940-1FA9-41C5-88FC-0342A0A9768B}" type="datetime1">
              <a:rPr lang="fr-FR" smtClean="0"/>
              <a:t>09/06/2024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1E8E5F09-A65B-C539-50CF-5BCC6E18ED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8294E9F-5C5E-AA3B-A155-03007C73BA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62468-8E04-4354-A9B9-5D7C39374BB4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5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C6FDDD57-5F4A-9C76-06CD-8A9FDB0A6E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2AF77-BE88-4B41-81E5-CDFCD7D39CC8}" type="datetime1">
              <a:rPr lang="fr-FR" smtClean="0"/>
              <a:t>09/06/2024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C78EFC9C-6873-7CA5-F46D-B33DA62F5E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185491E-B705-5953-6D53-4D5265493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62468-8E04-4354-A9B9-5D7C39374BB4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13"/>
          <p:cNvSpPr txBox="1">
            <a:spLocks noGrp="1"/>
          </p:cNvSpPr>
          <p:nvPr>
            <p:ph type="subTitle" idx="1"/>
          </p:nvPr>
        </p:nvSpPr>
        <p:spPr>
          <a:xfrm>
            <a:off x="1712938" y="2244725"/>
            <a:ext cx="2773500" cy="6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Outfit"/>
                <a:ea typeface="Outfit"/>
                <a:cs typeface="Outfit"/>
                <a:sym typeface="Outfit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13"/>
          <p:cNvSpPr txBox="1">
            <a:spLocks noGrp="1"/>
          </p:cNvSpPr>
          <p:nvPr>
            <p:ph type="subTitle" idx="2"/>
          </p:nvPr>
        </p:nvSpPr>
        <p:spPr>
          <a:xfrm>
            <a:off x="5502462" y="2244725"/>
            <a:ext cx="2773500" cy="6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Outfit"/>
                <a:ea typeface="Outfit"/>
                <a:cs typeface="Outfit"/>
                <a:sym typeface="Outfit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13"/>
          <p:cNvSpPr txBox="1">
            <a:spLocks noGrp="1"/>
          </p:cNvSpPr>
          <p:nvPr>
            <p:ph type="subTitle" idx="3"/>
          </p:nvPr>
        </p:nvSpPr>
        <p:spPr>
          <a:xfrm>
            <a:off x="1712938" y="3940900"/>
            <a:ext cx="2773500" cy="6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Outfit"/>
                <a:ea typeface="Outfit"/>
                <a:cs typeface="Outfit"/>
                <a:sym typeface="Outfit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13"/>
          <p:cNvSpPr txBox="1">
            <a:spLocks noGrp="1"/>
          </p:cNvSpPr>
          <p:nvPr>
            <p:ph type="subTitle" idx="4"/>
          </p:nvPr>
        </p:nvSpPr>
        <p:spPr>
          <a:xfrm>
            <a:off x="5502462" y="3940900"/>
            <a:ext cx="2773500" cy="6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Outfit"/>
                <a:ea typeface="Outfit"/>
                <a:cs typeface="Outfit"/>
                <a:sym typeface="Outfit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13"/>
          <p:cNvSpPr txBox="1">
            <a:spLocks noGrp="1"/>
          </p:cNvSpPr>
          <p:nvPr>
            <p:ph type="title" idx="5" hasCustomPrompt="1"/>
          </p:nvPr>
        </p:nvSpPr>
        <p:spPr>
          <a:xfrm>
            <a:off x="868038" y="1730188"/>
            <a:ext cx="884400" cy="640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7" name="Google Shape;117;p13"/>
          <p:cNvSpPr txBox="1">
            <a:spLocks noGrp="1"/>
          </p:cNvSpPr>
          <p:nvPr>
            <p:ph type="title" idx="6" hasCustomPrompt="1"/>
          </p:nvPr>
        </p:nvSpPr>
        <p:spPr>
          <a:xfrm>
            <a:off x="868038" y="3426384"/>
            <a:ext cx="884400" cy="640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8" name="Google Shape;118;p13"/>
          <p:cNvSpPr txBox="1">
            <a:spLocks noGrp="1"/>
          </p:cNvSpPr>
          <p:nvPr>
            <p:ph type="title" idx="7" hasCustomPrompt="1"/>
          </p:nvPr>
        </p:nvSpPr>
        <p:spPr>
          <a:xfrm>
            <a:off x="4577432" y="1730188"/>
            <a:ext cx="884400" cy="640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9" name="Google Shape;119;p13"/>
          <p:cNvSpPr txBox="1">
            <a:spLocks noGrp="1"/>
          </p:cNvSpPr>
          <p:nvPr>
            <p:ph type="title" idx="8" hasCustomPrompt="1"/>
          </p:nvPr>
        </p:nvSpPr>
        <p:spPr>
          <a:xfrm>
            <a:off x="4571995" y="3426384"/>
            <a:ext cx="884400" cy="640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0" name="Google Shape;120;p13"/>
          <p:cNvSpPr txBox="1">
            <a:spLocks noGrp="1"/>
          </p:cNvSpPr>
          <p:nvPr>
            <p:ph type="subTitle" idx="9"/>
          </p:nvPr>
        </p:nvSpPr>
        <p:spPr>
          <a:xfrm>
            <a:off x="1712938" y="1479150"/>
            <a:ext cx="2773500" cy="86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000">
                <a:latin typeface="Unbounded"/>
                <a:ea typeface="Unbounded"/>
                <a:cs typeface="Unbounded"/>
                <a:sym typeface="Unbounded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21" name="Google Shape;121;p13"/>
          <p:cNvSpPr txBox="1">
            <a:spLocks noGrp="1"/>
          </p:cNvSpPr>
          <p:nvPr>
            <p:ph type="subTitle" idx="13"/>
          </p:nvPr>
        </p:nvSpPr>
        <p:spPr>
          <a:xfrm>
            <a:off x="5502467" y="1479225"/>
            <a:ext cx="2773500" cy="86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000">
                <a:latin typeface="Unbounded"/>
                <a:ea typeface="Unbounded"/>
                <a:cs typeface="Unbounded"/>
                <a:sym typeface="Unbounded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22" name="Google Shape;122;p13"/>
          <p:cNvSpPr txBox="1">
            <a:spLocks noGrp="1"/>
          </p:cNvSpPr>
          <p:nvPr>
            <p:ph type="subTitle" idx="14"/>
          </p:nvPr>
        </p:nvSpPr>
        <p:spPr>
          <a:xfrm>
            <a:off x="1712938" y="3175350"/>
            <a:ext cx="2773500" cy="86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000">
                <a:latin typeface="Unbounded"/>
                <a:ea typeface="Unbounded"/>
                <a:cs typeface="Unbounded"/>
                <a:sym typeface="Unbounded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23" name="Google Shape;123;p13"/>
          <p:cNvSpPr txBox="1">
            <a:spLocks noGrp="1"/>
          </p:cNvSpPr>
          <p:nvPr>
            <p:ph type="subTitle" idx="15"/>
          </p:nvPr>
        </p:nvSpPr>
        <p:spPr>
          <a:xfrm>
            <a:off x="5502467" y="3175350"/>
            <a:ext cx="2773500" cy="86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000">
                <a:latin typeface="Unbounded"/>
                <a:ea typeface="Unbounded"/>
                <a:cs typeface="Unbounded"/>
                <a:sym typeface="Unbounded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grpSp>
        <p:nvGrpSpPr>
          <p:cNvPr id="124" name="Google Shape;124;p13"/>
          <p:cNvGrpSpPr/>
          <p:nvPr/>
        </p:nvGrpSpPr>
        <p:grpSpPr>
          <a:xfrm>
            <a:off x="494375" y="358125"/>
            <a:ext cx="8084325" cy="4369575"/>
            <a:chOff x="494375" y="358125"/>
            <a:chExt cx="8084325" cy="4369575"/>
          </a:xfrm>
        </p:grpSpPr>
        <p:grpSp>
          <p:nvGrpSpPr>
            <p:cNvPr id="125" name="Google Shape;125;p13"/>
            <p:cNvGrpSpPr/>
            <p:nvPr/>
          </p:nvGrpSpPr>
          <p:grpSpPr>
            <a:xfrm>
              <a:off x="3042300" y="358125"/>
              <a:ext cx="3059400" cy="4369575"/>
              <a:chOff x="3042300" y="358125"/>
              <a:chExt cx="3059400" cy="4369575"/>
            </a:xfrm>
          </p:grpSpPr>
          <p:cxnSp>
            <p:nvCxnSpPr>
              <p:cNvPr id="126" name="Google Shape;126;p13"/>
              <p:cNvCxnSpPr/>
              <p:nvPr/>
            </p:nvCxnSpPr>
            <p:spPr>
              <a:xfrm rot="10800000">
                <a:off x="3042300" y="358125"/>
                <a:ext cx="3059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7" name="Google Shape;127;p13"/>
              <p:cNvCxnSpPr/>
              <p:nvPr/>
            </p:nvCxnSpPr>
            <p:spPr>
              <a:xfrm rot="10800000">
                <a:off x="3042300" y="4727700"/>
                <a:ext cx="3059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28" name="Google Shape;128;p13"/>
            <p:cNvGrpSpPr/>
            <p:nvPr/>
          </p:nvGrpSpPr>
          <p:grpSpPr>
            <a:xfrm>
              <a:off x="494375" y="1317150"/>
              <a:ext cx="8084325" cy="2509200"/>
              <a:chOff x="494375" y="1317150"/>
              <a:chExt cx="8084325" cy="2509200"/>
            </a:xfrm>
          </p:grpSpPr>
          <p:cxnSp>
            <p:nvCxnSpPr>
              <p:cNvPr id="129" name="Google Shape;129;p13"/>
              <p:cNvCxnSpPr/>
              <p:nvPr/>
            </p:nvCxnSpPr>
            <p:spPr>
              <a:xfrm rot="10800000">
                <a:off x="494375" y="1317150"/>
                <a:ext cx="0" cy="2509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0" name="Google Shape;130;p13"/>
              <p:cNvCxnSpPr/>
              <p:nvPr/>
            </p:nvCxnSpPr>
            <p:spPr>
              <a:xfrm rot="10800000">
                <a:off x="8578700" y="1317150"/>
                <a:ext cx="0" cy="2509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131" name="Google Shape;131;p13"/>
          <p:cNvGrpSpPr/>
          <p:nvPr/>
        </p:nvGrpSpPr>
        <p:grpSpPr>
          <a:xfrm>
            <a:off x="-249175" y="-259725"/>
            <a:ext cx="9664025" cy="5580200"/>
            <a:chOff x="-249175" y="-259725"/>
            <a:chExt cx="9664025" cy="5580200"/>
          </a:xfrm>
        </p:grpSpPr>
        <p:sp>
          <p:nvSpPr>
            <p:cNvPr id="132" name="Google Shape;132;p13"/>
            <p:cNvSpPr/>
            <p:nvPr/>
          </p:nvSpPr>
          <p:spPr>
            <a:xfrm>
              <a:off x="-249175" y="-259725"/>
              <a:ext cx="1179300" cy="1179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33" name="Google Shape;133;p13"/>
            <p:cNvSpPr/>
            <p:nvPr/>
          </p:nvSpPr>
          <p:spPr>
            <a:xfrm>
              <a:off x="8702950" y="4608575"/>
              <a:ext cx="711900" cy="711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C1E8C7CF-050B-274F-9C70-BE93C2A816E2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39A4AB4F-CDAC-4038-A6DB-6B1F36CBE598}" type="datetime1">
              <a:rPr lang="fr-FR" smtClean="0"/>
              <a:t>09/06/2024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1BB89D4B-26C0-3636-CCD1-79069724B947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3670195-6B54-9423-F1B9-AF87C3CE9975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0E462468-8E04-4354-A9B9-5D7C39374BB4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ONE_COLUMN_TEXT_1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14"/>
          <p:cNvSpPr txBox="1">
            <a:spLocks noGrp="1"/>
          </p:cNvSpPr>
          <p:nvPr>
            <p:ph type="subTitle" idx="1"/>
          </p:nvPr>
        </p:nvSpPr>
        <p:spPr>
          <a:xfrm>
            <a:off x="4827973" y="1921525"/>
            <a:ext cx="3318600" cy="20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>
                <a:latin typeface="Outfit"/>
                <a:ea typeface="Outfit"/>
                <a:cs typeface="Outfit"/>
                <a:sym typeface="Outfit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14"/>
          <p:cNvSpPr txBox="1">
            <a:spLocks noGrp="1"/>
          </p:cNvSpPr>
          <p:nvPr>
            <p:ph type="subTitle" idx="2"/>
          </p:nvPr>
        </p:nvSpPr>
        <p:spPr>
          <a:xfrm>
            <a:off x="997425" y="1921525"/>
            <a:ext cx="3318600" cy="20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>
                <a:latin typeface="Outfit"/>
                <a:ea typeface="Outfit"/>
                <a:cs typeface="Outfit"/>
                <a:sym typeface="Outfit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38" name="Google Shape;138;p14"/>
          <p:cNvCxnSpPr/>
          <p:nvPr/>
        </p:nvCxnSpPr>
        <p:spPr>
          <a:xfrm>
            <a:off x="-211425" y="483525"/>
            <a:ext cx="9550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9" name="Google Shape;139;p14"/>
          <p:cNvGrpSpPr/>
          <p:nvPr/>
        </p:nvGrpSpPr>
        <p:grpSpPr>
          <a:xfrm>
            <a:off x="-217300" y="4362562"/>
            <a:ext cx="9488775" cy="1476142"/>
            <a:chOff x="-217300" y="4362562"/>
            <a:chExt cx="9488775" cy="1476142"/>
          </a:xfrm>
        </p:grpSpPr>
        <p:grpSp>
          <p:nvGrpSpPr>
            <p:cNvPr id="140" name="Google Shape;140;p14"/>
            <p:cNvGrpSpPr/>
            <p:nvPr/>
          </p:nvGrpSpPr>
          <p:grpSpPr>
            <a:xfrm>
              <a:off x="-217300" y="4375095"/>
              <a:ext cx="3595475" cy="1463609"/>
              <a:chOff x="-217300" y="4375095"/>
              <a:chExt cx="3595475" cy="1463609"/>
            </a:xfrm>
          </p:grpSpPr>
          <p:cxnSp>
            <p:nvCxnSpPr>
              <p:cNvPr id="141" name="Google Shape;141;p14"/>
              <p:cNvCxnSpPr/>
              <p:nvPr/>
            </p:nvCxnSpPr>
            <p:spPr>
              <a:xfrm>
                <a:off x="-217300" y="4696388"/>
                <a:ext cx="3059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2" name="Google Shape;142;p14"/>
              <p:cNvCxnSpPr/>
              <p:nvPr/>
            </p:nvCxnSpPr>
            <p:spPr>
              <a:xfrm rot="10800000">
                <a:off x="2050400" y="4692704"/>
                <a:ext cx="0" cy="114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43" name="Google Shape;143;p14"/>
              <p:cNvSpPr/>
              <p:nvPr/>
            </p:nvSpPr>
            <p:spPr>
              <a:xfrm>
                <a:off x="2735575" y="4375095"/>
                <a:ext cx="642600" cy="642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  <p:grpSp>
          <p:nvGrpSpPr>
            <p:cNvPr id="144" name="Google Shape;144;p14"/>
            <p:cNvGrpSpPr/>
            <p:nvPr/>
          </p:nvGrpSpPr>
          <p:grpSpPr>
            <a:xfrm>
              <a:off x="5843725" y="4362562"/>
              <a:ext cx="3427750" cy="1463609"/>
              <a:chOff x="5843725" y="4362562"/>
              <a:chExt cx="3427750" cy="1463609"/>
            </a:xfrm>
          </p:grpSpPr>
          <p:cxnSp>
            <p:nvCxnSpPr>
              <p:cNvPr id="145" name="Google Shape;145;p14"/>
              <p:cNvCxnSpPr/>
              <p:nvPr/>
            </p:nvCxnSpPr>
            <p:spPr>
              <a:xfrm>
                <a:off x="6212075" y="4683855"/>
                <a:ext cx="3059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6" name="Google Shape;146;p14"/>
              <p:cNvCxnSpPr/>
              <p:nvPr/>
            </p:nvCxnSpPr>
            <p:spPr>
              <a:xfrm rot="10800000">
                <a:off x="8479775" y="4680171"/>
                <a:ext cx="0" cy="114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47" name="Google Shape;147;p14"/>
              <p:cNvSpPr/>
              <p:nvPr/>
            </p:nvSpPr>
            <p:spPr>
              <a:xfrm>
                <a:off x="5843725" y="4362562"/>
                <a:ext cx="642600" cy="642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</p:grp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1A281F11-A12A-059E-7F36-0725AED54B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FBB2BC-BD22-43A5-83F6-44BB93F36297}" type="datetime1">
              <a:rPr lang="fr-FR" smtClean="0"/>
              <a:t>09/06/2024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1097A88A-0BFD-3585-50E5-2418597B52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566B71B-C6B7-DBB1-9E7C-1CC5BFC468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62468-8E04-4354-A9B9-5D7C39374BB4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15"/>
          <p:cNvSpPr txBox="1">
            <a:spLocks noGrp="1"/>
          </p:cNvSpPr>
          <p:nvPr>
            <p:ph type="subTitle" idx="1"/>
          </p:nvPr>
        </p:nvSpPr>
        <p:spPr>
          <a:xfrm>
            <a:off x="1947450" y="1881600"/>
            <a:ext cx="5249100" cy="64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>
                <a:latin typeface="Outfit"/>
                <a:ea typeface="Outfit"/>
                <a:cs typeface="Outfit"/>
                <a:sym typeface="Outfit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51" name="Google Shape;151;p15"/>
          <p:cNvSpPr txBox="1">
            <a:spLocks noGrp="1"/>
          </p:cNvSpPr>
          <p:nvPr>
            <p:ph type="subTitle" idx="2"/>
          </p:nvPr>
        </p:nvSpPr>
        <p:spPr>
          <a:xfrm>
            <a:off x="1947450" y="3559600"/>
            <a:ext cx="5249100" cy="64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>
                <a:latin typeface="Outfit"/>
                <a:ea typeface="Outfit"/>
                <a:cs typeface="Outfit"/>
                <a:sym typeface="Outfit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52" name="Google Shape;152;p15"/>
          <p:cNvSpPr txBox="1">
            <a:spLocks noGrp="1"/>
          </p:cNvSpPr>
          <p:nvPr>
            <p:ph type="subTitle" idx="3"/>
          </p:nvPr>
        </p:nvSpPr>
        <p:spPr>
          <a:xfrm>
            <a:off x="1947450" y="1368825"/>
            <a:ext cx="5249100" cy="50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000">
                <a:latin typeface="Unbounded"/>
                <a:ea typeface="Unbounded"/>
                <a:cs typeface="Unbounded"/>
                <a:sym typeface="Unbounded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53" name="Google Shape;153;p15"/>
          <p:cNvSpPr txBox="1">
            <a:spLocks noGrp="1"/>
          </p:cNvSpPr>
          <p:nvPr>
            <p:ph type="subTitle" idx="4"/>
          </p:nvPr>
        </p:nvSpPr>
        <p:spPr>
          <a:xfrm>
            <a:off x="1947450" y="3049900"/>
            <a:ext cx="5249100" cy="50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000">
                <a:latin typeface="Unbounded"/>
                <a:ea typeface="Unbounded"/>
                <a:cs typeface="Unbounded"/>
                <a:sym typeface="Unbounded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grpSp>
        <p:nvGrpSpPr>
          <p:cNvPr id="154" name="Google Shape;154;p15"/>
          <p:cNvGrpSpPr/>
          <p:nvPr/>
        </p:nvGrpSpPr>
        <p:grpSpPr>
          <a:xfrm>
            <a:off x="1167025" y="-357546"/>
            <a:ext cx="6978825" cy="5796001"/>
            <a:chOff x="1167025" y="-357546"/>
            <a:chExt cx="6978825" cy="5796001"/>
          </a:xfrm>
        </p:grpSpPr>
        <p:sp>
          <p:nvSpPr>
            <p:cNvPr id="155" name="Google Shape;155;p15"/>
            <p:cNvSpPr/>
            <p:nvPr/>
          </p:nvSpPr>
          <p:spPr>
            <a:xfrm>
              <a:off x="7457950" y="-357546"/>
              <a:ext cx="687900" cy="687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56" name="Google Shape;156;p15"/>
            <p:cNvSpPr/>
            <p:nvPr/>
          </p:nvSpPr>
          <p:spPr>
            <a:xfrm>
              <a:off x="1167025" y="4750555"/>
              <a:ext cx="687900" cy="687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157" name="Google Shape;157;p15"/>
          <p:cNvGrpSpPr/>
          <p:nvPr/>
        </p:nvGrpSpPr>
        <p:grpSpPr>
          <a:xfrm>
            <a:off x="-49275" y="-85800"/>
            <a:ext cx="9193200" cy="5340075"/>
            <a:chOff x="-49275" y="-85800"/>
            <a:chExt cx="9193200" cy="5340075"/>
          </a:xfrm>
        </p:grpSpPr>
        <p:grpSp>
          <p:nvGrpSpPr>
            <p:cNvPr id="158" name="Google Shape;158;p15"/>
            <p:cNvGrpSpPr/>
            <p:nvPr/>
          </p:nvGrpSpPr>
          <p:grpSpPr>
            <a:xfrm>
              <a:off x="4115325" y="2810475"/>
              <a:ext cx="5028600" cy="2443800"/>
              <a:chOff x="4115325" y="2810475"/>
              <a:chExt cx="5028600" cy="2443800"/>
            </a:xfrm>
          </p:grpSpPr>
          <p:cxnSp>
            <p:nvCxnSpPr>
              <p:cNvPr id="159" name="Google Shape;159;p15"/>
              <p:cNvCxnSpPr/>
              <p:nvPr/>
            </p:nvCxnSpPr>
            <p:spPr>
              <a:xfrm rot="10800000" flipH="1">
                <a:off x="4115325" y="4879600"/>
                <a:ext cx="5028600" cy="11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0" name="Google Shape;160;p15"/>
              <p:cNvCxnSpPr/>
              <p:nvPr/>
            </p:nvCxnSpPr>
            <p:spPr>
              <a:xfrm rot="10800000" flipH="1">
                <a:off x="8775256" y="2810475"/>
                <a:ext cx="9300" cy="244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61" name="Google Shape;161;p15"/>
            <p:cNvGrpSpPr/>
            <p:nvPr/>
          </p:nvGrpSpPr>
          <p:grpSpPr>
            <a:xfrm>
              <a:off x="-49275" y="-85800"/>
              <a:ext cx="5051400" cy="2474100"/>
              <a:chOff x="-49275" y="-85800"/>
              <a:chExt cx="5051400" cy="2474100"/>
            </a:xfrm>
          </p:grpSpPr>
          <p:cxnSp>
            <p:nvCxnSpPr>
              <p:cNvPr id="162" name="Google Shape;162;p15"/>
              <p:cNvCxnSpPr/>
              <p:nvPr/>
            </p:nvCxnSpPr>
            <p:spPr>
              <a:xfrm rot="10800000">
                <a:off x="-49275" y="288775"/>
                <a:ext cx="5051400" cy="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3" name="Google Shape;163;p15"/>
              <p:cNvCxnSpPr/>
              <p:nvPr/>
            </p:nvCxnSpPr>
            <p:spPr>
              <a:xfrm>
                <a:off x="319360" y="-85800"/>
                <a:ext cx="19200" cy="2474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2436526D-EA72-5DD7-68F6-5DC9CA4C6A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176FE-4C7D-48C3-A5E3-AD3DC2E2FACB}" type="datetime1">
              <a:rPr lang="fr-FR" smtClean="0"/>
              <a:t>09/06/2024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8056A3DE-80C6-A03B-5ECE-E6D17B2954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A5DA9CF-D039-EC4A-108C-FD873168F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62468-8E04-4354-A9B9-5D7C39374BB4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166" name="Google Shape;166;p16"/>
          <p:cNvGrpSpPr/>
          <p:nvPr/>
        </p:nvGrpSpPr>
        <p:grpSpPr>
          <a:xfrm>
            <a:off x="1907097" y="134556"/>
            <a:ext cx="5329806" cy="4871967"/>
            <a:chOff x="1754701" y="134556"/>
            <a:chExt cx="5329806" cy="4871967"/>
          </a:xfrm>
        </p:grpSpPr>
        <p:grpSp>
          <p:nvGrpSpPr>
            <p:cNvPr id="167" name="Google Shape;167;p16"/>
            <p:cNvGrpSpPr/>
            <p:nvPr/>
          </p:nvGrpSpPr>
          <p:grpSpPr>
            <a:xfrm>
              <a:off x="1754701" y="134556"/>
              <a:ext cx="5329800" cy="259800"/>
              <a:chOff x="1754701" y="134556"/>
              <a:chExt cx="5329800" cy="259800"/>
            </a:xfrm>
          </p:grpSpPr>
          <p:cxnSp>
            <p:nvCxnSpPr>
              <p:cNvPr id="168" name="Google Shape;168;p16"/>
              <p:cNvCxnSpPr/>
              <p:nvPr/>
            </p:nvCxnSpPr>
            <p:spPr>
              <a:xfrm>
                <a:off x="4419601" y="-2405384"/>
                <a:ext cx="0" cy="5329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69" name="Google Shape;169;p16"/>
              <p:cNvSpPr/>
              <p:nvPr/>
            </p:nvSpPr>
            <p:spPr>
              <a:xfrm>
                <a:off x="6365925" y="134556"/>
                <a:ext cx="260100" cy="2598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170" name="Google Shape;170;p16"/>
              <p:cNvSpPr/>
              <p:nvPr/>
            </p:nvSpPr>
            <p:spPr>
              <a:xfrm>
                <a:off x="2230325" y="134556"/>
                <a:ext cx="260100" cy="2598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  <p:grpSp>
          <p:nvGrpSpPr>
            <p:cNvPr id="171" name="Google Shape;171;p16"/>
            <p:cNvGrpSpPr/>
            <p:nvPr/>
          </p:nvGrpSpPr>
          <p:grpSpPr>
            <a:xfrm>
              <a:off x="1754707" y="4746723"/>
              <a:ext cx="5329800" cy="259800"/>
              <a:chOff x="1754707" y="4746723"/>
              <a:chExt cx="5329800" cy="259800"/>
            </a:xfrm>
          </p:grpSpPr>
          <p:cxnSp>
            <p:nvCxnSpPr>
              <p:cNvPr id="172" name="Google Shape;172;p16"/>
              <p:cNvCxnSpPr/>
              <p:nvPr/>
            </p:nvCxnSpPr>
            <p:spPr>
              <a:xfrm>
                <a:off x="4419607" y="2206782"/>
                <a:ext cx="0" cy="5329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73" name="Google Shape;173;p16"/>
              <p:cNvSpPr/>
              <p:nvPr/>
            </p:nvSpPr>
            <p:spPr>
              <a:xfrm>
                <a:off x="6365931" y="4746723"/>
                <a:ext cx="260100" cy="2598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174" name="Google Shape;174;p16"/>
              <p:cNvSpPr/>
              <p:nvPr/>
            </p:nvSpPr>
            <p:spPr>
              <a:xfrm>
                <a:off x="2230331" y="4746723"/>
                <a:ext cx="260100" cy="2598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</p:grp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67491855-361C-390A-2299-23B3642568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06E5A-B91D-48BE-BDD6-A88CA05F0C99}" type="datetime1">
              <a:rPr lang="fr-FR" smtClean="0"/>
              <a:t>09/06/2024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3A92FCD5-8DDC-DA91-F106-B9D702B67A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C547C47-5BD8-0870-72AD-151140BF7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62468-8E04-4354-A9B9-5D7C39374BB4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2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177" name="Google Shape;177;p17"/>
          <p:cNvGrpSpPr/>
          <p:nvPr/>
        </p:nvGrpSpPr>
        <p:grpSpPr>
          <a:xfrm>
            <a:off x="191875" y="-186225"/>
            <a:ext cx="323400" cy="5329800"/>
            <a:chOff x="191875" y="-186225"/>
            <a:chExt cx="323400" cy="5329800"/>
          </a:xfrm>
        </p:grpSpPr>
        <p:cxnSp>
          <p:nvCxnSpPr>
            <p:cNvPr id="178" name="Google Shape;178;p17"/>
            <p:cNvCxnSpPr/>
            <p:nvPr/>
          </p:nvCxnSpPr>
          <p:spPr>
            <a:xfrm>
              <a:off x="353575" y="-186225"/>
              <a:ext cx="0" cy="53298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79" name="Google Shape;179;p17"/>
            <p:cNvSpPr/>
            <p:nvPr/>
          </p:nvSpPr>
          <p:spPr>
            <a:xfrm>
              <a:off x="191875" y="569675"/>
              <a:ext cx="323400" cy="3234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80" name="Google Shape;180;p17"/>
            <p:cNvSpPr/>
            <p:nvPr/>
          </p:nvSpPr>
          <p:spPr>
            <a:xfrm>
              <a:off x="191875" y="4608575"/>
              <a:ext cx="323400" cy="3234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181" name="Google Shape;181;p17"/>
          <p:cNvGrpSpPr/>
          <p:nvPr/>
        </p:nvGrpSpPr>
        <p:grpSpPr>
          <a:xfrm>
            <a:off x="6802775" y="-795351"/>
            <a:ext cx="3157700" cy="6763600"/>
            <a:chOff x="6802775" y="-795351"/>
            <a:chExt cx="3157700" cy="6763600"/>
          </a:xfrm>
        </p:grpSpPr>
        <p:grpSp>
          <p:nvGrpSpPr>
            <p:cNvPr id="182" name="Google Shape;182;p17"/>
            <p:cNvGrpSpPr/>
            <p:nvPr/>
          </p:nvGrpSpPr>
          <p:grpSpPr>
            <a:xfrm>
              <a:off x="6802775" y="4822249"/>
              <a:ext cx="3059400" cy="1146000"/>
              <a:chOff x="6802775" y="4822249"/>
              <a:chExt cx="3059400" cy="1146000"/>
            </a:xfrm>
          </p:grpSpPr>
          <p:cxnSp>
            <p:nvCxnSpPr>
              <p:cNvPr id="183" name="Google Shape;183;p17"/>
              <p:cNvCxnSpPr/>
              <p:nvPr/>
            </p:nvCxnSpPr>
            <p:spPr>
              <a:xfrm rot="10800000">
                <a:off x="6802775" y="4822250"/>
                <a:ext cx="3059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4" name="Google Shape;184;p17"/>
              <p:cNvCxnSpPr/>
              <p:nvPr/>
            </p:nvCxnSpPr>
            <p:spPr>
              <a:xfrm>
                <a:off x="8559800" y="4822249"/>
                <a:ext cx="0" cy="114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85" name="Google Shape;185;p17"/>
            <p:cNvGrpSpPr/>
            <p:nvPr/>
          </p:nvGrpSpPr>
          <p:grpSpPr>
            <a:xfrm>
              <a:off x="6901075" y="-795351"/>
              <a:ext cx="3059400" cy="1146000"/>
              <a:chOff x="6901075" y="-795351"/>
              <a:chExt cx="3059400" cy="1146000"/>
            </a:xfrm>
          </p:grpSpPr>
          <p:cxnSp>
            <p:nvCxnSpPr>
              <p:cNvPr id="186" name="Google Shape;186;p17"/>
              <p:cNvCxnSpPr/>
              <p:nvPr/>
            </p:nvCxnSpPr>
            <p:spPr>
              <a:xfrm>
                <a:off x="6901075" y="350649"/>
                <a:ext cx="3059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7" name="Google Shape;187;p17"/>
              <p:cNvCxnSpPr/>
              <p:nvPr/>
            </p:nvCxnSpPr>
            <p:spPr>
              <a:xfrm rot="10800000">
                <a:off x="8219250" y="-795351"/>
                <a:ext cx="0" cy="114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800CBA54-F267-463C-5726-CA235413E0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7F709-B77F-4E5B-9C0D-02061C06C570}" type="datetime1">
              <a:rPr lang="fr-FR" smtClean="0"/>
              <a:t>09/06/2024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82377466-ABBB-E888-3FC9-09720BE82F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33B40DB-356D-9F64-6FA5-32D0063CE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62468-8E04-4354-A9B9-5D7C39374BB4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6_1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8"/>
          <p:cNvSpPr txBox="1">
            <a:spLocks noGrp="1"/>
          </p:cNvSpPr>
          <p:nvPr>
            <p:ph type="subTitle" idx="1"/>
          </p:nvPr>
        </p:nvSpPr>
        <p:spPr>
          <a:xfrm>
            <a:off x="937700" y="3396548"/>
            <a:ext cx="2175300" cy="86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Outfit"/>
                <a:ea typeface="Outfit"/>
                <a:cs typeface="Outfit"/>
                <a:sym typeface="Outfit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0" name="Google Shape;190;p18"/>
          <p:cNvSpPr txBox="1">
            <a:spLocks noGrp="1"/>
          </p:cNvSpPr>
          <p:nvPr>
            <p:ph type="subTitle" idx="2"/>
          </p:nvPr>
        </p:nvSpPr>
        <p:spPr>
          <a:xfrm>
            <a:off x="3484422" y="3396548"/>
            <a:ext cx="2175300" cy="86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Outfit"/>
                <a:ea typeface="Outfit"/>
                <a:cs typeface="Outfit"/>
                <a:sym typeface="Outfit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p18"/>
          <p:cNvSpPr txBox="1">
            <a:spLocks noGrp="1"/>
          </p:cNvSpPr>
          <p:nvPr>
            <p:ph type="subTitle" idx="3"/>
          </p:nvPr>
        </p:nvSpPr>
        <p:spPr>
          <a:xfrm>
            <a:off x="6031150" y="3396548"/>
            <a:ext cx="2175300" cy="86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Outfit"/>
                <a:ea typeface="Outfit"/>
                <a:cs typeface="Outfit"/>
                <a:sym typeface="Outfit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1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93" name="Google Shape;193;p18"/>
          <p:cNvSpPr txBox="1">
            <a:spLocks noGrp="1"/>
          </p:cNvSpPr>
          <p:nvPr>
            <p:ph type="subTitle" idx="4"/>
          </p:nvPr>
        </p:nvSpPr>
        <p:spPr>
          <a:xfrm>
            <a:off x="937700" y="3086000"/>
            <a:ext cx="2175300" cy="39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000">
                <a:latin typeface="Unbounded"/>
                <a:ea typeface="Unbounded"/>
                <a:cs typeface="Unbounded"/>
                <a:sym typeface="Unbounded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94" name="Google Shape;194;p18"/>
          <p:cNvSpPr txBox="1">
            <a:spLocks noGrp="1"/>
          </p:cNvSpPr>
          <p:nvPr>
            <p:ph type="subTitle" idx="5"/>
          </p:nvPr>
        </p:nvSpPr>
        <p:spPr>
          <a:xfrm>
            <a:off x="3484422" y="3086000"/>
            <a:ext cx="2175300" cy="39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000">
                <a:latin typeface="Unbounded"/>
                <a:ea typeface="Unbounded"/>
                <a:cs typeface="Unbounded"/>
                <a:sym typeface="Unbounded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95" name="Google Shape;195;p18"/>
          <p:cNvSpPr txBox="1">
            <a:spLocks noGrp="1"/>
          </p:cNvSpPr>
          <p:nvPr>
            <p:ph type="subTitle" idx="6"/>
          </p:nvPr>
        </p:nvSpPr>
        <p:spPr>
          <a:xfrm>
            <a:off x="6031150" y="3086000"/>
            <a:ext cx="2175300" cy="39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000">
                <a:latin typeface="Unbounded"/>
                <a:ea typeface="Unbounded"/>
                <a:cs typeface="Unbounded"/>
                <a:sym typeface="Unbounded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grpSp>
        <p:nvGrpSpPr>
          <p:cNvPr id="196" name="Google Shape;196;p18"/>
          <p:cNvGrpSpPr/>
          <p:nvPr/>
        </p:nvGrpSpPr>
        <p:grpSpPr>
          <a:xfrm>
            <a:off x="673577" y="-186225"/>
            <a:ext cx="7813639" cy="5516025"/>
            <a:chOff x="673577" y="-186225"/>
            <a:chExt cx="7813639" cy="5516025"/>
          </a:xfrm>
        </p:grpSpPr>
        <p:grpSp>
          <p:nvGrpSpPr>
            <p:cNvPr id="197" name="Google Shape;197;p18"/>
            <p:cNvGrpSpPr/>
            <p:nvPr/>
          </p:nvGrpSpPr>
          <p:grpSpPr>
            <a:xfrm>
              <a:off x="5450615" y="-186225"/>
              <a:ext cx="3036600" cy="5329800"/>
              <a:chOff x="5450615" y="-186225"/>
              <a:chExt cx="3036600" cy="5329800"/>
            </a:xfrm>
          </p:grpSpPr>
          <p:cxnSp>
            <p:nvCxnSpPr>
              <p:cNvPr id="198" name="Google Shape;198;p18"/>
              <p:cNvCxnSpPr/>
              <p:nvPr/>
            </p:nvCxnSpPr>
            <p:spPr>
              <a:xfrm rot="10800000">
                <a:off x="5450615" y="265850"/>
                <a:ext cx="3036600" cy="8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9" name="Google Shape;199;p18"/>
              <p:cNvCxnSpPr/>
              <p:nvPr/>
            </p:nvCxnSpPr>
            <p:spPr>
              <a:xfrm>
                <a:off x="8482940" y="-186225"/>
                <a:ext cx="0" cy="5329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00" name="Google Shape;200;p18"/>
            <p:cNvGrpSpPr/>
            <p:nvPr/>
          </p:nvGrpSpPr>
          <p:grpSpPr>
            <a:xfrm>
              <a:off x="673577" y="0"/>
              <a:ext cx="3036600" cy="5329800"/>
              <a:chOff x="673577" y="0"/>
              <a:chExt cx="3036600" cy="5329800"/>
            </a:xfrm>
          </p:grpSpPr>
          <p:cxnSp>
            <p:nvCxnSpPr>
              <p:cNvPr id="201" name="Google Shape;201;p18"/>
              <p:cNvCxnSpPr/>
              <p:nvPr/>
            </p:nvCxnSpPr>
            <p:spPr>
              <a:xfrm>
                <a:off x="673577" y="4869025"/>
                <a:ext cx="3036600" cy="8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2" name="Google Shape;202;p18"/>
              <p:cNvCxnSpPr/>
              <p:nvPr/>
            </p:nvCxnSpPr>
            <p:spPr>
              <a:xfrm rot="10800000">
                <a:off x="677852" y="0"/>
                <a:ext cx="0" cy="5329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203" name="Google Shape;203;p18"/>
          <p:cNvGrpSpPr/>
          <p:nvPr/>
        </p:nvGrpSpPr>
        <p:grpSpPr>
          <a:xfrm>
            <a:off x="-263125" y="-266875"/>
            <a:ext cx="9782325" cy="5587350"/>
            <a:chOff x="-263125" y="-266875"/>
            <a:chExt cx="9782325" cy="5587350"/>
          </a:xfrm>
        </p:grpSpPr>
        <p:sp>
          <p:nvSpPr>
            <p:cNvPr id="204" name="Google Shape;204;p18"/>
            <p:cNvSpPr/>
            <p:nvPr/>
          </p:nvSpPr>
          <p:spPr>
            <a:xfrm>
              <a:off x="8807300" y="-266875"/>
              <a:ext cx="711900" cy="711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05" name="Google Shape;205;p18"/>
            <p:cNvSpPr/>
            <p:nvPr/>
          </p:nvSpPr>
          <p:spPr>
            <a:xfrm>
              <a:off x="-263125" y="4608575"/>
              <a:ext cx="711900" cy="711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3E5880CB-CEFA-576D-6A58-B23D4588CA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DF6BD8-D0A9-4832-ACBD-CD9F4B34FF43}" type="datetime1">
              <a:rPr lang="fr-FR" smtClean="0"/>
              <a:t>09/06/2024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A15AB523-5DEC-3B8D-3B3A-6DD21B22F7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1E7EA3A-BA80-4DDC-16C5-B269DDB217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62468-8E04-4354-A9B9-5D7C39374BB4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08" name="Google Shape;208;p19"/>
          <p:cNvSpPr txBox="1">
            <a:spLocks noGrp="1"/>
          </p:cNvSpPr>
          <p:nvPr>
            <p:ph type="subTitle" idx="1"/>
          </p:nvPr>
        </p:nvSpPr>
        <p:spPr>
          <a:xfrm>
            <a:off x="974900" y="2108875"/>
            <a:ext cx="1986000" cy="6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Outfit"/>
                <a:ea typeface="Outfit"/>
                <a:cs typeface="Outfit"/>
                <a:sym typeface="Outfit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9" name="Google Shape;209;p19"/>
          <p:cNvSpPr txBox="1">
            <a:spLocks noGrp="1"/>
          </p:cNvSpPr>
          <p:nvPr>
            <p:ph type="subTitle" idx="2"/>
          </p:nvPr>
        </p:nvSpPr>
        <p:spPr>
          <a:xfrm>
            <a:off x="3578947" y="2108875"/>
            <a:ext cx="1986000" cy="6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Outfit"/>
                <a:ea typeface="Outfit"/>
                <a:cs typeface="Outfit"/>
                <a:sym typeface="Outfit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0" name="Google Shape;210;p19"/>
          <p:cNvSpPr txBox="1">
            <a:spLocks noGrp="1"/>
          </p:cNvSpPr>
          <p:nvPr>
            <p:ph type="subTitle" idx="3"/>
          </p:nvPr>
        </p:nvSpPr>
        <p:spPr>
          <a:xfrm>
            <a:off x="974900" y="3849200"/>
            <a:ext cx="1986000" cy="6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Outfit"/>
                <a:ea typeface="Outfit"/>
                <a:cs typeface="Outfit"/>
                <a:sym typeface="Outfit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1" name="Google Shape;211;p19"/>
          <p:cNvSpPr txBox="1">
            <a:spLocks noGrp="1"/>
          </p:cNvSpPr>
          <p:nvPr>
            <p:ph type="subTitle" idx="4"/>
          </p:nvPr>
        </p:nvSpPr>
        <p:spPr>
          <a:xfrm>
            <a:off x="3578947" y="3849200"/>
            <a:ext cx="1986000" cy="6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Outfit"/>
                <a:ea typeface="Outfit"/>
                <a:cs typeface="Outfit"/>
                <a:sym typeface="Outfit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2" name="Google Shape;212;p19"/>
          <p:cNvSpPr txBox="1">
            <a:spLocks noGrp="1"/>
          </p:cNvSpPr>
          <p:nvPr>
            <p:ph type="subTitle" idx="5"/>
          </p:nvPr>
        </p:nvSpPr>
        <p:spPr>
          <a:xfrm>
            <a:off x="6183000" y="2108875"/>
            <a:ext cx="1986000" cy="6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Outfit"/>
                <a:ea typeface="Outfit"/>
                <a:cs typeface="Outfit"/>
                <a:sym typeface="Outfit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3" name="Google Shape;213;p19"/>
          <p:cNvSpPr txBox="1">
            <a:spLocks noGrp="1"/>
          </p:cNvSpPr>
          <p:nvPr>
            <p:ph type="subTitle" idx="6"/>
          </p:nvPr>
        </p:nvSpPr>
        <p:spPr>
          <a:xfrm>
            <a:off x="6183000" y="3849200"/>
            <a:ext cx="1986000" cy="6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Outfit"/>
                <a:ea typeface="Outfit"/>
                <a:cs typeface="Outfit"/>
                <a:sym typeface="Outfit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p19"/>
          <p:cNvSpPr txBox="1">
            <a:spLocks noGrp="1"/>
          </p:cNvSpPr>
          <p:nvPr>
            <p:ph type="subTitle" idx="7"/>
          </p:nvPr>
        </p:nvSpPr>
        <p:spPr>
          <a:xfrm>
            <a:off x="974900" y="1823947"/>
            <a:ext cx="1986000" cy="359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000">
                <a:latin typeface="Unbounded"/>
                <a:ea typeface="Unbounded"/>
                <a:cs typeface="Unbounded"/>
                <a:sym typeface="Unbounded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215" name="Google Shape;215;p19"/>
          <p:cNvSpPr txBox="1">
            <a:spLocks noGrp="1"/>
          </p:cNvSpPr>
          <p:nvPr>
            <p:ph type="subTitle" idx="8"/>
          </p:nvPr>
        </p:nvSpPr>
        <p:spPr>
          <a:xfrm>
            <a:off x="3578947" y="1823947"/>
            <a:ext cx="1986000" cy="359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000">
                <a:latin typeface="Unbounded"/>
                <a:ea typeface="Unbounded"/>
                <a:cs typeface="Unbounded"/>
                <a:sym typeface="Unbounded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216" name="Google Shape;216;p19"/>
          <p:cNvSpPr txBox="1">
            <a:spLocks noGrp="1"/>
          </p:cNvSpPr>
          <p:nvPr>
            <p:ph type="subTitle" idx="9"/>
          </p:nvPr>
        </p:nvSpPr>
        <p:spPr>
          <a:xfrm>
            <a:off x="974900" y="3564297"/>
            <a:ext cx="1986000" cy="359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000">
                <a:latin typeface="Unbounded"/>
                <a:ea typeface="Unbounded"/>
                <a:cs typeface="Unbounded"/>
                <a:sym typeface="Unbounded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217" name="Google Shape;217;p19"/>
          <p:cNvSpPr txBox="1">
            <a:spLocks noGrp="1"/>
          </p:cNvSpPr>
          <p:nvPr>
            <p:ph type="subTitle" idx="13"/>
          </p:nvPr>
        </p:nvSpPr>
        <p:spPr>
          <a:xfrm>
            <a:off x="3578947" y="3564297"/>
            <a:ext cx="1986000" cy="359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000">
                <a:latin typeface="Unbounded"/>
                <a:ea typeface="Unbounded"/>
                <a:cs typeface="Unbounded"/>
                <a:sym typeface="Unbounded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218" name="Google Shape;218;p19"/>
          <p:cNvSpPr txBox="1">
            <a:spLocks noGrp="1"/>
          </p:cNvSpPr>
          <p:nvPr>
            <p:ph type="subTitle" idx="14"/>
          </p:nvPr>
        </p:nvSpPr>
        <p:spPr>
          <a:xfrm>
            <a:off x="6183000" y="1823947"/>
            <a:ext cx="1986000" cy="359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000">
                <a:latin typeface="Unbounded"/>
                <a:ea typeface="Unbounded"/>
                <a:cs typeface="Unbounded"/>
                <a:sym typeface="Unbounded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219" name="Google Shape;219;p19"/>
          <p:cNvSpPr txBox="1">
            <a:spLocks noGrp="1"/>
          </p:cNvSpPr>
          <p:nvPr>
            <p:ph type="subTitle" idx="15"/>
          </p:nvPr>
        </p:nvSpPr>
        <p:spPr>
          <a:xfrm>
            <a:off x="6183000" y="3564297"/>
            <a:ext cx="1986000" cy="359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000">
                <a:latin typeface="Unbounded"/>
                <a:ea typeface="Unbounded"/>
                <a:cs typeface="Unbounded"/>
                <a:sym typeface="Unbounded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grpSp>
        <p:nvGrpSpPr>
          <p:cNvPr id="220" name="Google Shape;220;p19"/>
          <p:cNvGrpSpPr/>
          <p:nvPr/>
        </p:nvGrpSpPr>
        <p:grpSpPr>
          <a:xfrm>
            <a:off x="-197425" y="-96425"/>
            <a:ext cx="9000525" cy="4161600"/>
            <a:chOff x="-197425" y="-96425"/>
            <a:chExt cx="9000525" cy="4161600"/>
          </a:xfrm>
        </p:grpSpPr>
        <p:grpSp>
          <p:nvGrpSpPr>
            <p:cNvPr id="221" name="Google Shape;221;p19"/>
            <p:cNvGrpSpPr/>
            <p:nvPr/>
          </p:nvGrpSpPr>
          <p:grpSpPr>
            <a:xfrm>
              <a:off x="-197425" y="-96425"/>
              <a:ext cx="5329800" cy="4161600"/>
              <a:chOff x="-197425" y="-96425"/>
              <a:chExt cx="5329800" cy="4161600"/>
            </a:xfrm>
          </p:grpSpPr>
          <p:cxnSp>
            <p:nvCxnSpPr>
              <p:cNvPr id="222" name="Google Shape;222;p19"/>
              <p:cNvCxnSpPr/>
              <p:nvPr/>
            </p:nvCxnSpPr>
            <p:spPr>
              <a:xfrm>
                <a:off x="2467475" y="-2353340"/>
                <a:ext cx="0" cy="5329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23" name="Google Shape;223;p19"/>
              <p:cNvCxnSpPr/>
              <p:nvPr/>
            </p:nvCxnSpPr>
            <p:spPr>
              <a:xfrm rot="-5400000">
                <a:off x="-1708789" y="1984375"/>
                <a:ext cx="41616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224" name="Google Shape;224;p19"/>
            <p:cNvCxnSpPr/>
            <p:nvPr/>
          </p:nvCxnSpPr>
          <p:spPr>
            <a:xfrm rot="-5400000">
              <a:off x="6722300" y="1984375"/>
              <a:ext cx="41616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25" name="Google Shape;225;p19"/>
          <p:cNvGrpSpPr/>
          <p:nvPr/>
        </p:nvGrpSpPr>
        <p:grpSpPr>
          <a:xfrm>
            <a:off x="210300" y="149850"/>
            <a:ext cx="7672725" cy="4782125"/>
            <a:chOff x="210300" y="149850"/>
            <a:chExt cx="7672725" cy="4782125"/>
          </a:xfrm>
        </p:grpSpPr>
        <p:sp>
          <p:nvSpPr>
            <p:cNvPr id="226" name="Google Shape;226;p19"/>
            <p:cNvSpPr/>
            <p:nvPr/>
          </p:nvSpPr>
          <p:spPr>
            <a:xfrm>
              <a:off x="7559625" y="149850"/>
              <a:ext cx="323400" cy="3234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27" name="Google Shape;227;p19"/>
            <p:cNvSpPr/>
            <p:nvPr/>
          </p:nvSpPr>
          <p:spPr>
            <a:xfrm>
              <a:off x="210300" y="4608575"/>
              <a:ext cx="323400" cy="3234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1135A1A9-12F4-1DD0-6299-4E5B563800CA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76F41B5B-D814-478C-9562-DD3F8B7E2DF8}" type="datetime1">
              <a:rPr lang="fr-FR" smtClean="0"/>
              <a:t>09/06/2024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B03846CC-14C6-4A0D-ACBA-74970B542626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0D56132-9C1F-9850-41A2-B275D5347354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0E462468-8E04-4354-A9B9-5D7C39374BB4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2" name="Google Shape;242;p21"/>
          <p:cNvGrpSpPr/>
          <p:nvPr/>
        </p:nvGrpSpPr>
        <p:grpSpPr>
          <a:xfrm>
            <a:off x="-183000" y="261000"/>
            <a:ext cx="9371125" cy="4661775"/>
            <a:chOff x="-183000" y="261000"/>
            <a:chExt cx="9371125" cy="4661775"/>
          </a:xfrm>
        </p:grpSpPr>
        <p:cxnSp>
          <p:nvCxnSpPr>
            <p:cNvPr id="243" name="Google Shape;243;p21"/>
            <p:cNvCxnSpPr/>
            <p:nvPr/>
          </p:nvCxnSpPr>
          <p:spPr>
            <a:xfrm rot="10800000">
              <a:off x="-183000" y="261000"/>
              <a:ext cx="25062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" name="Google Shape;244;p21"/>
            <p:cNvCxnSpPr/>
            <p:nvPr/>
          </p:nvCxnSpPr>
          <p:spPr>
            <a:xfrm rot="10800000">
              <a:off x="-183000" y="4922775"/>
              <a:ext cx="25062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5" name="Google Shape;245;p21"/>
            <p:cNvCxnSpPr/>
            <p:nvPr/>
          </p:nvCxnSpPr>
          <p:spPr>
            <a:xfrm rot="10800000">
              <a:off x="6681925" y="261000"/>
              <a:ext cx="25062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6" name="Google Shape;246;p21"/>
            <p:cNvCxnSpPr/>
            <p:nvPr/>
          </p:nvCxnSpPr>
          <p:spPr>
            <a:xfrm rot="10800000">
              <a:off x="6681925" y="4922775"/>
              <a:ext cx="25062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47" name="Google Shape;247;p21"/>
          <p:cNvGrpSpPr/>
          <p:nvPr/>
        </p:nvGrpSpPr>
        <p:grpSpPr>
          <a:xfrm>
            <a:off x="2109025" y="41425"/>
            <a:ext cx="4705550" cy="5064675"/>
            <a:chOff x="2109025" y="41425"/>
            <a:chExt cx="4705550" cy="5064675"/>
          </a:xfrm>
        </p:grpSpPr>
        <p:sp>
          <p:nvSpPr>
            <p:cNvPr id="248" name="Google Shape;248;p21"/>
            <p:cNvSpPr/>
            <p:nvPr/>
          </p:nvSpPr>
          <p:spPr>
            <a:xfrm>
              <a:off x="2109025" y="41425"/>
              <a:ext cx="402900" cy="402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49" name="Google Shape;249;p21"/>
            <p:cNvSpPr/>
            <p:nvPr/>
          </p:nvSpPr>
          <p:spPr>
            <a:xfrm>
              <a:off x="6411675" y="4703200"/>
              <a:ext cx="402900" cy="402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C945CB85-B67D-BD42-DC40-8B70310C59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EFAC6-329F-42F9-94C4-42E96F715A57}" type="datetime1">
              <a:rPr lang="fr-FR" smtClean="0"/>
              <a:t>09/06/2024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60F2A3D6-4F69-EA55-34DC-CF852A2A9B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56EA06F-2C96-E2EF-3B94-169250B18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62468-8E04-4354-A9B9-5D7C39374BB4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1" name="Google Shape;251;p22"/>
          <p:cNvGrpSpPr/>
          <p:nvPr/>
        </p:nvGrpSpPr>
        <p:grpSpPr>
          <a:xfrm flipH="1">
            <a:off x="4036175" y="-96700"/>
            <a:ext cx="5329800" cy="4161600"/>
            <a:chOff x="-197425" y="-96425"/>
            <a:chExt cx="5329800" cy="4161600"/>
          </a:xfrm>
        </p:grpSpPr>
        <p:cxnSp>
          <p:nvCxnSpPr>
            <p:cNvPr id="252" name="Google Shape;252;p22"/>
            <p:cNvCxnSpPr/>
            <p:nvPr/>
          </p:nvCxnSpPr>
          <p:spPr>
            <a:xfrm>
              <a:off x="2467475" y="-2353340"/>
              <a:ext cx="0" cy="53298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3" name="Google Shape;253;p22"/>
            <p:cNvCxnSpPr/>
            <p:nvPr/>
          </p:nvCxnSpPr>
          <p:spPr>
            <a:xfrm rot="-5400000">
              <a:off x="-1708789" y="1984375"/>
              <a:ext cx="41616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54" name="Google Shape;254;p22"/>
          <p:cNvSpPr/>
          <p:nvPr/>
        </p:nvSpPr>
        <p:spPr>
          <a:xfrm>
            <a:off x="-163150" y="4377325"/>
            <a:ext cx="1070100" cy="10701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8054E9A-8AFD-4731-7DC8-41305C4F67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809AB-7FC1-40DC-BBCD-0EFC2FAB7B70}" type="datetime1">
              <a:rPr lang="fr-FR" smtClean="0"/>
              <a:t>09/06/2024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8351045-358C-6C4D-6E2F-BB2C887C68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C21B21B-A827-1878-3C69-DDBB4CD1F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62468-8E04-4354-A9B9-5D7C39374BB4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1208775" y="2584088"/>
            <a:ext cx="56793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title" idx="2" hasCustomPrompt="1"/>
          </p:nvPr>
        </p:nvSpPr>
        <p:spPr>
          <a:xfrm>
            <a:off x="1208775" y="1567300"/>
            <a:ext cx="1702500" cy="94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2" name="Google Shape;22;p3"/>
          <p:cNvSpPr txBox="1">
            <a:spLocks noGrp="1"/>
          </p:cNvSpPr>
          <p:nvPr>
            <p:ph type="subTitle" idx="1"/>
          </p:nvPr>
        </p:nvSpPr>
        <p:spPr>
          <a:xfrm>
            <a:off x="1208775" y="3438225"/>
            <a:ext cx="5067600" cy="45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Outfit"/>
                <a:ea typeface="Outfit"/>
                <a:cs typeface="Outfit"/>
                <a:sym typeface="Outfit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3" name="Google Shape;23;p3"/>
          <p:cNvGrpSpPr/>
          <p:nvPr/>
        </p:nvGrpSpPr>
        <p:grpSpPr>
          <a:xfrm>
            <a:off x="649434" y="-186225"/>
            <a:ext cx="7857541" cy="5329800"/>
            <a:chOff x="649434" y="-186225"/>
            <a:chExt cx="7857541" cy="5329800"/>
          </a:xfrm>
        </p:grpSpPr>
        <p:cxnSp>
          <p:nvCxnSpPr>
            <p:cNvPr id="24" name="Google Shape;24;p3"/>
            <p:cNvCxnSpPr/>
            <p:nvPr/>
          </p:nvCxnSpPr>
          <p:spPr>
            <a:xfrm>
              <a:off x="649434" y="-186225"/>
              <a:ext cx="0" cy="53298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" name="Google Shape;25;p3"/>
            <p:cNvCxnSpPr/>
            <p:nvPr/>
          </p:nvCxnSpPr>
          <p:spPr>
            <a:xfrm>
              <a:off x="8506975" y="-186225"/>
              <a:ext cx="0" cy="53298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6" name="Google Shape;26;p3"/>
          <p:cNvGrpSpPr/>
          <p:nvPr/>
        </p:nvGrpSpPr>
        <p:grpSpPr>
          <a:xfrm>
            <a:off x="1208775" y="-186225"/>
            <a:ext cx="7469200" cy="5545575"/>
            <a:chOff x="1208775" y="-186225"/>
            <a:chExt cx="7469200" cy="5545575"/>
          </a:xfrm>
        </p:grpSpPr>
        <p:sp>
          <p:nvSpPr>
            <p:cNvPr id="27" name="Google Shape;27;p3"/>
            <p:cNvSpPr/>
            <p:nvPr/>
          </p:nvSpPr>
          <p:spPr>
            <a:xfrm>
              <a:off x="5705200" y="-186225"/>
              <a:ext cx="519900" cy="519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8354575" y="2410050"/>
              <a:ext cx="323400" cy="3234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9" name="Google Shape;29;p3"/>
            <p:cNvSpPr/>
            <p:nvPr/>
          </p:nvSpPr>
          <p:spPr>
            <a:xfrm>
              <a:off x="1208775" y="4839450"/>
              <a:ext cx="519900" cy="519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71D13889-8312-D955-2A9D-8964087337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03BA9-F4B7-4323-BFEE-B72A0CBC5B39}" type="datetime1">
              <a:rPr lang="fr-FR" smtClean="0"/>
              <a:t>09/06/2024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5818FBA8-3493-F082-0B01-E591CF9BE7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AFCAA0C-1E43-A51B-023B-F26DBCDA6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62468-8E04-4354-A9B9-5D7C39374BB4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5"/>
          <p:cNvSpPr txBox="1">
            <a:spLocks noGrp="1"/>
          </p:cNvSpPr>
          <p:nvPr>
            <p:ph type="subTitle" idx="1"/>
          </p:nvPr>
        </p:nvSpPr>
        <p:spPr>
          <a:xfrm>
            <a:off x="5052630" y="2599824"/>
            <a:ext cx="2629200" cy="121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>
                <a:latin typeface="Outfit"/>
                <a:ea typeface="Outfit"/>
                <a:cs typeface="Outfit"/>
                <a:sym typeface="Outfit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0" name="Google Shape;50;p5"/>
          <p:cNvSpPr txBox="1">
            <a:spLocks noGrp="1"/>
          </p:cNvSpPr>
          <p:nvPr>
            <p:ph type="subTitle" idx="2"/>
          </p:nvPr>
        </p:nvSpPr>
        <p:spPr>
          <a:xfrm>
            <a:off x="1462163" y="2599824"/>
            <a:ext cx="2629200" cy="121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>
                <a:latin typeface="Outfit"/>
                <a:ea typeface="Outfit"/>
                <a:cs typeface="Outfit"/>
                <a:sym typeface="Outfit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1" name="Google Shape;51;p5"/>
          <p:cNvSpPr txBox="1">
            <a:spLocks noGrp="1"/>
          </p:cNvSpPr>
          <p:nvPr>
            <p:ph type="subTitle" idx="3"/>
          </p:nvPr>
        </p:nvSpPr>
        <p:spPr>
          <a:xfrm>
            <a:off x="5052630" y="2205025"/>
            <a:ext cx="2629200" cy="41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000">
                <a:latin typeface="Unbounded"/>
                <a:ea typeface="Unbounded"/>
                <a:cs typeface="Unbounded"/>
                <a:sym typeface="Unbounded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52" name="Google Shape;52;p5"/>
          <p:cNvSpPr txBox="1">
            <a:spLocks noGrp="1"/>
          </p:cNvSpPr>
          <p:nvPr>
            <p:ph type="subTitle" idx="4"/>
          </p:nvPr>
        </p:nvSpPr>
        <p:spPr>
          <a:xfrm>
            <a:off x="1462163" y="2205025"/>
            <a:ext cx="2629200" cy="41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000">
                <a:latin typeface="Unbounded"/>
                <a:ea typeface="Unbounded"/>
                <a:cs typeface="Unbounded"/>
                <a:sym typeface="Unbounded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grpSp>
        <p:nvGrpSpPr>
          <p:cNvPr id="53" name="Google Shape;53;p5"/>
          <p:cNvGrpSpPr/>
          <p:nvPr/>
        </p:nvGrpSpPr>
        <p:grpSpPr>
          <a:xfrm>
            <a:off x="-95350" y="-186225"/>
            <a:ext cx="9427200" cy="5329800"/>
            <a:chOff x="-95350" y="-186225"/>
            <a:chExt cx="9427200" cy="5329800"/>
          </a:xfrm>
        </p:grpSpPr>
        <p:cxnSp>
          <p:nvCxnSpPr>
            <p:cNvPr id="54" name="Google Shape;54;p5"/>
            <p:cNvCxnSpPr/>
            <p:nvPr/>
          </p:nvCxnSpPr>
          <p:spPr>
            <a:xfrm flipH="1">
              <a:off x="-68225" y="4646174"/>
              <a:ext cx="4397400" cy="12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" name="Google Shape;55;p5"/>
            <p:cNvCxnSpPr/>
            <p:nvPr/>
          </p:nvCxnSpPr>
          <p:spPr>
            <a:xfrm flipH="1">
              <a:off x="4893300" y="4640024"/>
              <a:ext cx="4397400" cy="12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" name="Google Shape;56;p5"/>
            <p:cNvCxnSpPr/>
            <p:nvPr/>
          </p:nvCxnSpPr>
          <p:spPr>
            <a:xfrm rot="10800000">
              <a:off x="-95350" y="505900"/>
              <a:ext cx="9427200" cy="1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" name="Google Shape;57;p5"/>
            <p:cNvCxnSpPr/>
            <p:nvPr/>
          </p:nvCxnSpPr>
          <p:spPr>
            <a:xfrm>
              <a:off x="674500" y="-186225"/>
              <a:ext cx="0" cy="53298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58" name="Google Shape;58;p5"/>
          <p:cNvGrpSpPr/>
          <p:nvPr/>
        </p:nvGrpSpPr>
        <p:grpSpPr>
          <a:xfrm>
            <a:off x="353200" y="204575"/>
            <a:ext cx="8398875" cy="4725300"/>
            <a:chOff x="353200" y="204575"/>
            <a:chExt cx="8398875" cy="4725300"/>
          </a:xfrm>
        </p:grpSpPr>
        <p:sp>
          <p:nvSpPr>
            <p:cNvPr id="59" name="Google Shape;59;p5"/>
            <p:cNvSpPr/>
            <p:nvPr/>
          </p:nvSpPr>
          <p:spPr>
            <a:xfrm>
              <a:off x="8109475" y="204575"/>
              <a:ext cx="642600" cy="642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60" name="Google Shape;60;p5"/>
            <p:cNvSpPr/>
            <p:nvPr/>
          </p:nvSpPr>
          <p:spPr>
            <a:xfrm>
              <a:off x="353200" y="204575"/>
              <a:ext cx="642600" cy="642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61" name="Google Shape;61;p5"/>
            <p:cNvSpPr/>
            <p:nvPr/>
          </p:nvSpPr>
          <p:spPr>
            <a:xfrm>
              <a:off x="4250700" y="4287275"/>
              <a:ext cx="642600" cy="642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85359FE4-7977-19BE-B726-242F0F0D38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1A1BE-B412-4425-A23B-92B510989364}" type="datetime1">
              <a:rPr lang="fr-FR" smtClean="0"/>
              <a:t>09/06/2024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80B9D919-551E-89E2-07E8-D592D38DDB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DF34FBE-9E0B-A614-58CB-F80712C70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62468-8E04-4354-A9B9-5D7C39374BB4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64" name="Google Shape;64;p6"/>
          <p:cNvGrpSpPr/>
          <p:nvPr/>
        </p:nvGrpSpPr>
        <p:grpSpPr>
          <a:xfrm>
            <a:off x="-254900" y="-784191"/>
            <a:ext cx="9102054" cy="6038466"/>
            <a:chOff x="-254900" y="-784191"/>
            <a:chExt cx="9102054" cy="6038466"/>
          </a:xfrm>
        </p:grpSpPr>
        <p:grpSp>
          <p:nvGrpSpPr>
            <p:cNvPr id="65" name="Google Shape;65;p6"/>
            <p:cNvGrpSpPr/>
            <p:nvPr/>
          </p:nvGrpSpPr>
          <p:grpSpPr>
            <a:xfrm>
              <a:off x="-254900" y="-784191"/>
              <a:ext cx="9102054" cy="6038466"/>
              <a:chOff x="-254900" y="-784191"/>
              <a:chExt cx="9102054" cy="6038466"/>
            </a:xfrm>
          </p:grpSpPr>
          <p:grpSp>
            <p:nvGrpSpPr>
              <p:cNvPr id="66" name="Google Shape;66;p6"/>
              <p:cNvGrpSpPr/>
              <p:nvPr/>
            </p:nvGrpSpPr>
            <p:grpSpPr>
              <a:xfrm>
                <a:off x="-254900" y="-784191"/>
                <a:ext cx="3059400" cy="1146000"/>
                <a:chOff x="-254900" y="-784191"/>
                <a:chExt cx="3059400" cy="1146000"/>
              </a:xfrm>
            </p:grpSpPr>
            <p:cxnSp>
              <p:nvCxnSpPr>
                <p:cNvPr id="67" name="Google Shape;67;p6"/>
                <p:cNvCxnSpPr/>
                <p:nvPr/>
              </p:nvCxnSpPr>
              <p:spPr>
                <a:xfrm rot="10800000">
                  <a:off x="-254900" y="358125"/>
                  <a:ext cx="3059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8" name="Google Shape;68;p6"/>
                <p:cNvCxnSpPr/>
                <p:nvPr/>
              </p:nvCxnSpPr>
              <p:spPr>
                <a:xfrm>
                  <a:off x="536800" y="-784191"/>
                  <a:ext cx="0" cy="11460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cxnSp>
            <p:nvCxnSpPr>
              <p:cNvPr id="69" name="Google Shape;69;p6"/>
              <p:cNvCxnSpPr/>
              <p:nvPr/>
            </p:nvCxnSpPr>
            <p:spPr>
              <a:xfrm rot="10800000" flipH="1">
                <a:off x="8837854" y="2810475"/>
                <a:ext cx="9300" cy="244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70" name="Google Shape;70;p6"/>
            <p:cNvCxnSpPr/>
            <p:nvPr/>
          </p:nvCxnSpPr>
          <p:spPr>
            <a:xfrm>
              <a:off x="-83273" y="4879575"/>
              <a:ext cx="3036600" cy="8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71" name="Google Shape;71;p6"/>
          <p:cNvGrpSpPr/>
          <p:nvPr/>
        </p:nvGrpSpPr>
        <p:grpSpPr>
          <a:xfrm>
            <a:off x="213400" y="121625"/>
            <a:ext cx="8723375" cy="4909875"/>
            <a:chOff x="213400" y="121625"/>
            <a:chExt cx="8723375" cy="4909875"/>
          </a:xfrm>
        </p:grpSpPr>
        <p:sp>
          <p:nvSpPr>
            <p:cNvPr id="72" name="Google Shape;72;p6"/>
            <p:cNvSpPr/>
            <p:nvPr/>
          </p:nvSpPr>
          <p:spPr>
            <a:xfrm>
              <a:off x="8613375" y="121625"/>
              <a:ext cx="323400" cy="3234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73" name="Google Shape;73;p6"/>
            <p:cNvSpPr/>
            <p:nvPr/>
          </p:nvSpPr>
          <p:spPr>
            <a:xfrm>
              <a:off x="213400" y="4708100"/>
              <a:ext cx="323400" cy="3234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745FCDDE-9527-B57F-4793-118193E447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F550F-F6E3-4F2C-AF68-FDF042B3F3CE}" type="datetime1">
              <a:rPr lang="fr-FR" smtClean="0"/>
              <a:t>09/06/2024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51FA1FF0-2CE0-73EF-5B98-6D4F6C39DE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AA6B2C9-6605-645C-3793-DB3AE6BC32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62468-8E04-4354-A9B9-5D7C39374BB4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7"/>
          <p:cNvSpPr txBox="1">
            <a:spLocks noGrp="1"/>
          </p:cNvSpPr>
          <p:nvPr>
            <p:ph type="subTitle" idx="1"/>
          </p:nvPr>
        </p:nvSpPr>
        <p:spPr>
          <a:xfrm>
            <a:off x="2596450" y="1263375"/>
            <a:ext cx="3951000" cy="121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 sz="1400">
                <a:latin typeface="Outfit"/>
                <a:ea typeface="Outfit"/>
                <a:cs typeface="Outfit"/>
                <a:sym typeface="Outfit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AutoNum type="alphaLcPeriod"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AutoNum type="romanLcPeriod"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AutoNum type="arabicPeriod"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AutoNum type="alphaLcPeriod"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AutoNum type="romanLcPeriod"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AutoNum type="arabicPeriod"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AutoNum type="alphaLcPeriod"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600"/>
              <a:buFont typeface="Open Sans"/>
              <a:buAutoNum type="romanLcPeriod"/>
              <a:defRPr/>
            </a:lvl9pPr>
          </a:lstStyle>
          <a:p>
            <a:endParaRPr/>
          </a:p>
        </p:txBody>
      </p:sp>
      <p:sp>
        <p:nvSpPr>
          <p:cNvPr id="76" name="Google Shape;76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77" name="Google Shape;77;p7"/>
          <p:cNvGrpSpPr/>
          <p:nvPr/>
        </p:nvGrpSpPr>
        <p:grpSpPr>
          <a:xfrm>
            <a:off x="653493" y="-282525"/>
            <a:ext cx="7856304" cy="5664050"/>
            <a:chOff x="653493" y="-282525"/>
            <a:chExt cx="7856304" cy="5664050"/>
          </a:xfrm>
        </p:grpSpPr>
        <p:grpSp>
          <p:nvGrpSpPr>
            <p:cNvPr id="78" name="Google Shape;78;p7"/>
            <p:cNvGrpSpPr/>
            <p:nvPr/>
          </p:nvGrpSpPr>
          <p:grpSpPr>
            <a:xfrm>
              <a:off x="1978201" y="280235"/>
              <a:ext cx="5381975" cy="4586450"/>
              <a:chOff x="1978201" y="280235"/>
              <a:chExt cx="5381975" cy="4586450"/>
            </a:xfrm>
          </p:grpSpPr>
          <p:cxnSp>
            <p:nvCxnSpPr>
              <p:cNvPr id="79" name="Google Shape;79;p7"/>
              <p:cNvCxnSpPr/>
              <p:nvPr/>
            </p:nvCxnSpPr>
            <p:spPr>
              <a:xfrm>
                <a:off x="4643101" y="-2384665"/>
                <a:ext cx="0" cy="5329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0" name="Google Shape;80;p7"/>
              <p:cNvCxnSpPr/>
              <p:nvPr/>
            </p:nvCxnSpPr>
            <p:spPr>
              <a:xfrm>
                <a:off x="4695276" y="2201785"/>
                <a:ext cx="0" cy="5329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81" name="Google Shape;81;p7"/>
            <p:cNvCxnSpPr/>
            <p:nvPr/>
          </p:nvCxnSpPr>
          <p:spPr>
            <a:xfrm rot="10800000">
              <a:off x="8499297" y="-282525"/>
              <a:ext cx="10500" cy="2719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2" name="Google Shape;82;p7"/>
            <p:cNvCxnSpPr/>
            <p:nvPr/>
          </p:nvCxnSpPr>
          <p:spPr>
            <a:xfrm rot="10800000">
              <a:off x="653493" y="2228225"/>
              <a:ext cx="12900" cy="3153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3" name="Google Shape;83;p7"/>
          <p:cNvGrpSpPr/>
          <p:nvPr/>
        </p:nvGrpSpPr>
        <p:grpSpPr>
          <a:xfrm>
            <a:off x="403143" y="98175"/>
            <a:ext cx="8362779" cy="4984025"/>
            <a:chOff x="403143" y="98175"/>
            <a:chExt cx="8362779" cy="4984025"/>
          </a:xfrm>
        </p:grpSpPr>
        <p:sp>
          <p:nvSpPr>
            <p:cNvPr id="84" name="Google Shape;84;p7"/>
            <p:cNvSpPr/>
            <p:nvPr/>
          </p:nvSpPr>
          <p:spPr>
            <a:xfrm>
              <a:off x="8246022" y="98175"/>
              <a:ext cx="519900" cy="519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85" name="Google Shape;85;p7"/>
            <p:cNvSpPr/>
            <p:nvPr/>
          </p:nvSpPr>
          <p:spPr>
            <a:xfrm>
              <a:off x="403143" y="4562300"/>
              <a:ext cx="519900" cy="519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6859A709-15CF-7284-D58A-73F06846CE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27AB5-CC07-45A7-B4E4-056D594B03D3}" type="datetime1">
              <a:rPr lang="fr-FR" smtClean="0"/>
              <a:t>09/06/2024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45173BB5-03A3-F0C7-47EF-0CEA684C32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4AC6302-305B-F942-5689-AAA5ED6882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62468-8E04-4354-A9B9-5D7C39374BB4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8"/>
          <p:cNvSpPr txBox="1">
            <a:spLocks noGrp="1"/>
          </p:cNvSpPr>
          <p:nvPr>
            <p:ph type="title"/>
          </p:nvPr>
        </p:nvSpPr>
        <p:spPr>
          <a:xfrm>
            <a:off x="1542825" y="1710150"/>
            <a:ext cx="5993400" cy="172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88" name="Google Shape;88;p8"/>
          <p:cNvGrpSpPr/>
          <p:nvPr/>
        </p:nvGrpSpPr>
        <p:grpSpPr>
          <a:xfrm>
            <a:off x="-1645025" y="-115650"/>
            <a:ext cx="10453311" cy="5000535"/>
            <a:chOff x="-1645025" y="-115650"/>
            <a:chExt cx="10453311" cy="5000535"/>
          </a:xfrm>
        </p:grpSpPr>
        <p:grpSp>
          <p:nvGrpSpPr>
            <p:cNvPr id="89" name="Google Shape;89;p8"/>
            <p:cNvGrpSpPr/>
            <p:nvPr/>
          </p:nvGrpSpPr>
          <p:grpSpPr>
            <a:xfrm>
              <a:off x="3478176" y="-115650"/>
              <a:ext cx="5330111" cy="4768200"/>
              <a:chOff x="3478176" y="-115650"/>
              <a:chExt cx="5330111" cy="4768200"/>
            </a:xfrm>
          </p:grpSpPr>
          <p:cxnSp>
            <p:nvCxnSpPr>
              <p:cNvPr id="90" name="Google Shape;90;p8"/>
              <p:cNvCxnSpPr/>
              <p:nvPr/>
            </p:nvCxnSpPr>
            <p:spPr>
              <a:xfrm>
                <a:off x="6143076" y="-2232265"/>
                <a:ext cx="0" cy="5329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1" name="Google Shape;91;p8"/>
              <p:cNvCxnSpPr/>
              <p:nvPr/>
            </p:nvCxnSpPr>
            <p:spPr>
              <a:xfrm rot="10800000">
                <a:off x="8806186" y="-115650"/>
                <a:ext cx="2100" cy="4768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92" name="Google Shape;92;p8"/>
            <p:cNvCxnSpPr/>
            <p:nvPr/>
          </p:nvCxnSpPr>
          <p:spPr>
            <a:xfrm rot="10800000" flipH="1">
              <a:off x="407945" y="1349850"/>
              <a:ext cx="9300" cy="24438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3" name="Google Shape;93;p8"/>
            <p:cNvCxnSpPr/>
            <p:nvPr/>
          </p:nvCxnSpPr>
          <p:spPr>
            <a:xfrm>
              <a:off x="1019875" y="2219985"/>
              <a:ext cx="0" cy="53298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0A8F205F-41D7-1AF8-D2D4-4A420E2864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840DBC-DB6A-4380-ACF0-2C9769E3CA72}" type="datetime1">
              <a:rPr lang="fr-FR" smtClean="0"/>
              <a:t>09/06/2024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9F2C555C-BC66-D350-4DCE-90437A5F9E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AE19C1A-CF4C-97B5-8951-5FC47CA81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62468-8E04-4354-A9B9-5D7C39374BB4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9"/>
          <p:cNvSpPr txBox="1">
            <a:spLocks noGrp="1"/>
          </p:cNvSpPr>
          <p:nvPr>
            <p:ph type="title"/>
          </p:nvPr>
        </p:nvSpPr>
        <p:spPr>
          <a:xfrm>
            <a:off x="884125" y="913675"/>
            <a:ext cx="3524100" cy="193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9"/>
          <p:cNvSpPr txBox="1">
            <a:spLocks noGrp="1"/>
          </p:cNvSpPr>
          <p:nvPr>
            <p:ph type="subTitle" idx="1"/>
          </p:nvPr>
        </p:nvSpPr>
        <p:spPr>
          <a:xfrm>
            <a:off x="884125" y="2899700"/>
            <a:ext cx="3524100" cy="140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●"/>
              <a:defRPr>
                <a:latin typeface="Outfit"/>
                <a:ea typeface="Outfit"/>
                <a:cs typeface="Outfit"/>
                <a:sym typeface="Outfit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○"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■"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●"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○"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■"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●"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○"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600"/>
              <a:buFont typeface="Open Sans"/>
              <a:buChar char="■"/>
              <a:defRPr/>
            </a:lvl9pPr>
          </a:lstStyle>
          <a:p>
            <a:endParaRPr/>
          </a:p>
        </p:txBody>
      </p:sp>
      <p:sp>
        <p:nvSpPr>
          <p:cNvPr id="97" name="Google Shape;97;p9"/>
          <p:cNvSpPr>
            <a:spLocks noGrp="1"/>
          </p:cNvSpPr>
          <p:nvPr>
            <p:ph type="pic" idx="2"/>
          </p:nvPr>
        </p:nvSpPr>
        <p:spPr>
          <a:xfrm>
            <a:off x="5190796" y="601950"/>
            <a:ext cx="3025200" cy="39396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" name="Google Shape;98;p9"/>
          <p:cNvSpPr/>
          <p:nvPr/>
        </p:nvSpPr>
        <p:spPr>
          <a:xfrm>
            <a:off x="5705200" y="-186225"/>
            <a:ext cx="519900" cy="5199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99" name="Google Shape;99;p9"/>
          <p:cNvGrpSpPr/>
          <p:nvPr/>
        </p:nvGrpSpPr>
        <p:grpSpPr>
          <a:xfrm>
            <a:off x="361725" y="212050"/>
            <a:ext cx="9485450" cy="4847650"/>
            <a:chOff x="361725" y="212050"/>
            <a:chExt cx="9485450" cy="4847650"/>
          </a:xfrm>
        </p:grpSpPr>
        <p:cxnSp>
          <p:nvCxnSpPr>
            <p:cNvPr id="100" name="Google Shape;100;p9"/>
            <p:cNvCxnSpPr/>
            <p:nvPr/>
          </p:nvCxnSpPr>
          <p:spPr>
            <a:xfrm rot="10800000">
              <a:off x="361725" y="4850800"/>
              <a:ext cx="41616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1" name="Google Shape;101;p9"/>
            <p:cNvCxnSpPr/>
            <p:nvPr/>
          </p:nvCxnSpPr>
          <p:spPr>
            <a:xfrm rot="10800000">
              <a:off x="6787775" y="212050"/>
              <a:ext cx="3059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2" name="Google Shape;102;p9"/>
            <p:cNvCxnSpPr/>
            <p:nvPr/>
          </p:nvCxnSpPr>
          <p:spPr>
            <a:xfrm flipH="1">
              <a:off x="8778825" y="2791700"/>
              <a:ext cx="10500" cy="2268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EF41D148-3E3B-8DAF-EB5B-0C62B843BB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B7E2F-45C5-42F5-BA0E-5831E204A0AF}" type="datetime1">
              <a:rPr lang="fr-FR" smtClean="0"/>
              <a:t>09/06/2024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4B401C18-A7F4-BB9E-827D-D58FBDF35C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23687CA-1013-FF94-409A-00A141FBA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62468-8E04-4354-A9B9-5D7C39374BB4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5" name="Google Shape;105;p10"/>
          <p:cNvSpPr txBox="1">
            <a:spLocks noGrp="1"/>
          </p:cNvSpPr>
          <p:nvPr>
            <p:ph type="title"/>
          </p:nvPr>
        </p:nvSpPr>
        <p:spPr>
          <a:xfrm>
            <a:off x="1405625" y="3955825"/>
            <a:ext cx="6363600" cy="5727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3476942B-2B27-C0D7-BF4F-EB347ED4A7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DA3FD2-FA2B-49B0-ABFE-E844BD2BBBFF}" type="datetime1">
              <a:rPr lang="fr-FR" smtClean="0"/>
              <a:t>09/06/2024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A8CFD343-5758-FDF3-D634-96F775C298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6E506DC-71CA-A2CF-BE2E-72C61D6727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62468-8E04-4354-A9B9-5D7C39374BB4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1555613"/>
            <a:ext cx="6576000" cy="136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60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08" name="Google Shape;108;p11"/>
          <p:cNvSpPr txBox="1">
            <a:spLocks noGrp="1"/>
          </p:cNvSpPr>
          <p:nvPr>
            <p:ph type="subTitle" idx="1"/>
          </p:nvPr>
        </p:nvSpPr>
        <p:spPr>
          <a:xfrm>
            <a:off x="1284000" y="3090788"/>
            <a:ext cx="6576000" cy="4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1561AD50-11D7-FCB5-05C2-0C767F1CF6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FE749F-F5D6-4191-BAD2-9C9747852C72}" type="datetime1">
              <a:rPr lang="fr-FR" smtClean="0"/>
              <a:t>09/06/2024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0094ECBA-EAF0-E65D-EE13-2323E5E1B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0DD8AEC-687B-F425-436B-3971C0F7E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62468-8E04-4354-A9B9-5D7C39374BB4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0C4141F0-E5A7-76DD-1A24-709852E149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5" name="Espace réservé du titre 4">
            <a:extLst>
              <a:ext uri="{FF2B5EF4-FFF2-40B4-BE49-F238E27FC236}">
                <a16:creationId xmlns:a16="http://schemas.microsoft.com/office/drawing/2014/main" id="{2B333E45-05E4-D98C-6F79-7D8868DC5A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840B8CDC-9FB5-66C4-436A-32C23249D9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9" name="Espace réservé de la date 8">
            <a:extLst>
              <a:ext uri="{FF2B5EF4-FFF2-40B4-BE49-F238E27FC236}">
                <a16:creationId xmlns:a16="http://schemas.microsoft.com/office/drawing/2014/main" id="{A8B192F3-33E8-D9D8-292E-42EC9F45BB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8CD82C-CC78-4C28-BBAB-FD01ABB5E513}" type="datetime1">
              <a:rPr lang="fr-FR" smtClean="0"/>
              <a:t>09/06/2024</a:t>
            </a:fld>
            <a:endParaRPr lang="fr-FR"/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024EE7BE-2333-C5CB-9E07-2E918C6BD7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462468-8E04-4354-A9B9-5D7C39374BB4}" type="slidenum">
              <a:rPr lang="fr-FR" smtClean="0"/>
              <a:t>‹N°›</a:t>
            </a:fld>
            <a:endParaRPr lang="fr-FR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7" r:id="rId18"/>
    <p:sldLayoutId id="2147483668" r:id="rId1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DC66A"/>
            </a:gs>
            <a:gs pos="21000">
              <a:schemeClr val="dk2"/>
            </a:gs>
            <a:gs pos="52999">
              <a:schemeClr val="lt1"/>
            </a:gs>
            <a:gs pos="100000">
              <a:schemeClr val="lt1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6"/>
          <p:cNvSpPr txBox="1">
            <a:spLocks noGrp="1"/>
          </p:cNvSpPr>
          <p:nvPr>
            <p:ph type="ctrTitle"/>
          </p:nvPr>
        </p:nvSpPr>
        <p:spPr>
          <a:xfrm>
            <a:off x="616226" y="1179570"/>
            <a:ext cx="7761176" cy="207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Stage en première année de mon BTS SN</a:t>
            </a:r>
            <a:endParaRPr dirty="0"/>
          </a:p>
        </p:txBody>
      </p:sp>
      <p:sp>
        <p:nvSpPr>
          <p:cNvPr id="266" name="Google Shape;266;p26"/>
          <p:cNvSpPr txBox="1">
            <a:spLocks noGrp="1"/>
          </p:cNvSpPr>
          <p:nvPr>
            <p:ph type="subTitle" idx="1"/>
          </p:nvPr>
        </p:nvSpPr>
        <p:spPr>
          <a:xfrm>
            <a:off x="2314027" y="3461600"/>
            <a:ext cx="44772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Camping Les Portes de la Baie de Somme</a:t>
            </a:r>
            <a:endParaRPr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8BEC3F3D-243F-F951-71D3-1E7279ECBB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62468-8E04-4354-A9B9-5D7C39374BB4}" type="slidenum">
              <a:rPr lang="fr-FR" smtClean="0"/>
              <a:t>1</a:t>
            </a:fld>
            <a:endParaRPr lang="fr-FR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339;p32"/>
          <p:cNvSpPr txBox="1">
            <a:spLocks noGrp="1"/>
          </p:cNvSpPr>
          <p:nvPr>
            <p:ph type="subTitle" idx="1"/>
          </p:nvPr>
        </p:nvSpPr>
        <p:spPr>
          <a:xfrm>
            <a:off x="501282" y="2662782"/>
            <a:ext cx="2175300" cy="86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 écriteaux  fait sur Photoshop : un pour le wifi et un autre pour le chauffe-eau.</a:t>
            </a:r>
          </a:p>
        </p:txBody>
      </p:sp>
      <p:sp>
        <p:nvSpPr>
          <p:cNvPr id="13" name="Google Shape;342;p32"/>
          <p:cNvSpPr txBox="1">
            <a:spLocks noGrp="1"/>
          </p:cNvSpPr>
          <p:nvPr>
            <p:ph type="subTitle" idx="4"/>
          </p:nvPr>
        </p:nvSpPr>
        <p:spPr>
          <a:xfrm>
            <a:off x="501282" y="2268582"/>
            <a:ext cx="2175300" cy="39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Des affiches</a:t>
            </a:r>
            <a:endParaRPr dirty="0"/>
          </a:p>
        </p:txBody>
      </p:sp>
      <p:sp>
        <p:nvSpPr>
          <p:cNvPr id="14" name="Ellipse 13"/>
          <p:cNvSpPr/>
          <p:nvPr/>
        </p:nvSpPr>
        <p:spPr>
          <a:xfrm>
            <a:off x="821126" y="558781"/>
            <a:ext cx="1360829" cy="1351324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89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5" name="Imag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483" y="877460"/>
            <a:ext cx="708471" cy="708471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2DA3D619-4F3B-E6AE-881A-88A2DF7C2C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4667187" y="246531"/>
            <a:ext cx="2192608" cy="3101479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CFBC87A5-32E7-1E86-02D9-A88814F9BD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21182" y="2766691"/>
            <a:ext cx="5084618" cy="1106964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4C75D97D-5A5F-24EF-EC37-5F55217271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62468-8E04-4354-A9B9-5D7C39374BB4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408964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339;p32"/>
          <p:cNvSpPr txBox="1">
            <a:spLocks noGrp="1"/>
          </p:cNvSpPr>
          <p:nvPr>
            <p:ph type="subTitle" idx="1"/>
          </p:nvPr>
        </p:nvSpPr>
        <p:spPr>
          <a:xfrm>
            <a:off x="501282" y="2662782"/>
            <a:ext cx="2175300" cy="86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Une affiche prévenant les clients habitués des changements du camping.</a:t>
            </a:r>
            <a:endParaRPr lang="en" dirty="0"/>
          </a:p>
        </p:txBody>
      </p:sp>
      <p:sp>
        <p:nvSpPr>
          <p:cNvPr id="13" name="Google Shape;342;p32"/>
          <p:cNvSpPr txBox="1">
            <a:spLocks noGrp="1"/>
          </p:cNvSpPr>
          <p:nvPr>
            <p:ph type="subTitle" idx="4"/>
          </p:nvPr>
        </p:nvSpPr>
        <p:spPr>
          <a:xfrm>
            <a:off x="501282" y="2268582"/>
            <a:ext cx="2175300" cy="39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Des affiches</a:t>
            </a:r>
            <a:endParaRPr dirty="0"/>
          </a:p>
        </p:txBody>
      </p:sp>
      <p:sp>
        <p:nvSpPr>
          <p:cNvPr id="14" name="Ellipse 13"/>
          <p:cNvSpPr/>
          <p:nvPr/>
        </p:nvSpPr>
        <p:spPr>
          <a:xfrm>
            <a:off x="821126" y="558781"/>
            <a:ext cx="1360829" cy="1351324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89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5" name="Imag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483" y="877460"/>
            <a:ext cx="708471" cy="708471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7C930BD5-089B-3800-75F4-AE1C76E4DD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2473" y="956543"/>
            <a:ext cx="5742957" cy="3230413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B50F7AB1-48F3-9808-25D7-C6F10E8C6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62468-8E04-4354-A9B9-5D7C39374BB4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325460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339;p32"/>
          <p:cNvSpPr txBox="1">
            <a:spLocks noGrp="1"/>
          </p:cNvSpPr>
          <p:nvPr>
            <p:ph type="subTitle" idx="1"/>
          </p:nvPr>
        </p:nvSpPr>
        <p:spPr>
          <a:xfrm>
            <a:off x="501282" y="2662782"/>
            <a:ext cx="2175300" cy="86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Une pancarte annonçant le tarif pour les visiteurs hors du camping.</a:t>
            </a:r>
            <a:endParaRPr lang="en" dirty="0"/>
          </a:p>
        </p:txBody>
      </p:sp>
      <p:sp>
        <p:nvSpPr>
          <p:cNvPr id="13" name="Google Shape;342;p32"/>
          <p:cNvSpPr txBox="1">
            <a:spLocks noGrp="1"/>
          </p:cNvSpPr>
          <p:nvPr>
            <p:ph type="subTitle" idx="4"/>
          </p:nvPr>
        </p:nvSpPr>
        <p:spPr>
          <a:xfrm>
            <a:off x="501282" y="2268582"/>
            <a:ext cx="2175300" cy="39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Des affiches</a:t>
            </a:r>
            <a:endParaRPr dirty="0"/>
          </a:p>
        </p:txBody>
      </p:sp>
      <p:sp>
        <p:nvSpPr>
          <p:cNvPr id="14" name="Ellipse 13"/>
          <p:cNvSpPr/>
          <p:nvPr/>
        </p:nvSpPr>
        <p:spPr>
          <a:xfrm>
            <a:off x="821126" y="558781"/>
            <a:ext cx="1360829" cy="1351324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89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5" name="Imag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483" y="877460"/>
            <a:ext cx="708471" cy="708471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171FE8B4-5C17-9640-C7DE-54F70F2DDF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8994" y="558781"/>
            <a:ext cx="2901851" cy="4104714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8244E7D4-5525-061A-1457-46DF3CF47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62468-8E04-4354-A9B9-5D7C39374BB4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330499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342;p32"/>
          <p:cNvSpPr txBox="1">
            <a:spLocks noGrp="1"/>
          </p:cNvSpPr>
          <p:nvPr>
            <p:ph type="subTitle" idx="4"/>
          </p:nvPr>
        </p:nvSpPr>
        <p:spPr>
          <a:xfrm>
            <a:off x="2276351" y="885623"/>
            <a:ext cx="3743448" cy="138915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 algn="l"/>
            <a:r>
              <a:rPr lang="fr-FR" dirty="0"/>
              <a:t>Analyse de référencement</a:t>
            </a: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" name="Ellipse 13"/>
          <p:cNvSpPr/>
          <p:nvPr/>
        </p:nvSpPr>
        <p:spPr>
          <a:xfrm>
            <a:off x="821126" y="558781"/>
            <a:ext cx="1360829" cy="1351324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2E6C86A3-5EA6-04A9-62AB-E08ACB46E5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720" y="885623"/>
            <a:ext cx="697640" cy="697640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CFDA0CCC-7F53-46E0-4312-6804683074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303" y="2704446"/>
            <a:ext cx="8225139" cy="1686127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E0BC596B-2757-1EE7-DAEF-D161FD7515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62468-8E04-4354-A9B9-5D7C39374BB4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608423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342;p32"/>
          <p:cNvSpPr txBox="1">
            <a:spLocks noGrp="1"/>
          </p:cNvSpPr>
          <p:nvPr>
            <p:ph type="subTitle" idx="4"/>
          </p:nvPr>
        </p:nvSpPr>
        <p:spPr>
          <a:xfrm>
            <a:off x="2276351" y="964107"/>
            <a:ext cx="3743448" cy="61915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 algn="l"/>
            <a:r>
              <a:rPr lang="fr-FR" dirty="0"/>
              <a:t>Benchmark</a:t>
            </a:r>
            <a:endParaRPr dirty="0"/>
          </a:p>
        </p:txBody>
      </p:sp>
      <p:sp>
        <p:nvSpPr>
          <p:cNvPr id="14" name="Ellipse 13"/>
          <p:cNvSpPr/>
          <p:nvPr/>
        </p:nvSpPr>
        <p:spPr>
          <a:xfrm>
            <a:off x="821126" y="558781"/>
            <a:ext cx="1360829" cy="1351324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35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9CF94718-0C9B-E875-8A00-FAB79CD5E5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672" y="833575"/>
            <a:ext cx="801735" cy="801735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98C84AF5-C071-9CF7-0093-713F46139E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1539" y="2184899"/>
            <a:ext cx="6814457" cy="2293104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A3FDCEA0-2F03-A44D-2435-9A5CC6E3C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62468-8E04-4354-A9B9-5D7C39374BB4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678221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342;p32"/>
          <p:cNvSpPr txBox="1">
            <a:spLocks noGrp="1"/>
          </p:cNvSpPr>
          <p:nvPr>
            <p:ph type="subTitle" idx="4"/>
          </p:nvPr>
        </p:nvSpPr>
        <p:spPr>
          <a:xfrm>
            <a:off x="2276351" y="964107"/>
            <a:ext cx="3743448" cy="61915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 algn="l"/>
            <a:r>
              <a:rPr lang="fr-FR" u="sng" dirty="0"/>
              <a:t>Exemple :</a:t>
            </a:r>
            <a:endParaRPr u="sng" dirty="0"/>
          </a:p>
        </p:txBody>
      </p:sp>
      <p:sp>
        <p:nvSpPr>
          <p:cNvPr id="14" name="Ellipse 13"/>
          <p:cNvSpPr/>
          <p:nvPr/>
        </p:nvSpPr>
        <p:spPr>
          <a:xfrm>
            <a:off x="821126" y="558781"/>
            <a:ext cx="1360829" cy="1351324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35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9CF94718-0C9B-E875-8A00-FAB79CD5E5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672" y="833575"/>
            <a:ext cx="801735" cy="801735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B7C97367-EF56-ED91-404E-224C90BF3A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8013" y="1910105"/>
            <a:ext cx="6693435" cy="2821552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4AD0625E-A9DE-0BE7-501F-22C311AA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62468-8E04-4354-A9B9-5D7C39374BB4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423138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DC66A"/>
            </a:gs>
            <a:gs pos="21000">
              <a:schemeClr val="dk2"/>
            </a:gs>
            <a:gs pos="52999">
              <a:schemeClr val="lt1"/>
            </a:gs>
            <a:gs pos="100000">
              <a:schemeClr val="lt1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4"/>
          <p:cNvSpPr txBox="1">
            <a:spLocks noGrp="1"/>
          </p:cNvSpPr>
          <p:nvPr>
            <p:ph type="title"/>
          </p:nvPr>
        </p:nvSpPr>
        <p:spPr>
          <a:xfrm>
            <a:off x="429105" y="498952"/>
            <a:ext cx="3524100" cy="68289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Wordpress</a:t>
            </a:r>
            <a:endParaRPr dirty="0"/>
          </a:p>
        </p:txBody>
      </p:sp>
      <p:sp>
        <p:nvSpPr>
          <p:cNvPr id="402" name="Google Shape;402;p34"/>
          <p:cNvSpPr txBox="1">
            <a:spLocks noGrp="1"/>
          </p:cNvSpPr>
          <p:nvPr>
            <p:ph type="subTitle" idx="1"/>
          </p:nvPr>
        </p:nvSpPr>
        <p:spPr>
          <a:xfrm>
            <a:off x="429105" y="1317642"/>
            <a:ext cx="3373638" cy="325254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Site vitrine.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Utilisation de Wordpress pour le découvrir et être plus à l’aise.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Wordpress permet de </a:t>
            </a:r>
            <a:r>
              <a:rPr lang="fr-FR" dirty="0"/>
              <a:t>gérer du contenu gratuit et en open-source. Tout le monde peut créer et gérer facilement des sites internet grâce à ce service.</a:t>
            </a:r>
            <a:endParaRPr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06C9E3F5-1FF0-0A5D-C5DE-ED8224CFBF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3205" y="1317642"/>
            <a:ext cx="4630430" cy="3252542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13D78C12-AE4A-FD8D-C2F1-1C33B8D97B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3451" y="141644"/>
            <a:ext cx="3458817" cy="1175998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CC3ED053-51DF-7EF5-ADF4-FD8E92B18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62468-8E04-4354-A9B9-5D7C39374BB4}" type="slidenum">
              <a:rPr lang="fr-FR" smtClean="0"/>
              <a:t>16</a:t>
            </a:fld>
            <a:endParaRPr lang="fr-FR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2B57DAC8-9D27-4C52-89F5-EB619C42C2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796" y="477599"/>
            <a:ext cx="6242407" cy="4188301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B2EAD624-C943-4F74-45CC-7727197A6A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68577">
            <a:off x="-278613" y="-38866"/>
            <a:ext cx="3458817" cy="1175998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EBEFFE46-0D97-1DFD-F166-56CEB54F03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62468-8E04-4354-A9B9-5D7C39374BB4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950738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DC66A"/>
            </a:gs>
            <a:gs pos="21000">
              <a:schemeClr val="dk2"/>
            </a:gs>
            <a:gs pos="63000">
              <a:schemeClr val="lt1"/>
            </a:gs>
            <a:gs pos="100000">
              <a:schemeClr val="l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35"/>
          <p:cNvSpPr txBox="1">
            <a:spLocks noGrp="1"/>
          </p:cNvSpPr>
          <p:nvPr>
            <p:ph type="title"/>
          </p:nvPr>
        </p:nvSpPr>
        <p:spPr>
          <a:xfrm>
            <a:off x="1201739" y="1710150"/>
            <a:ext cx="7339918" cy="172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Les responsabilités</a:t>
            </a:r>
            <a:endParaRPr dirty="0"/>
          </a:p>
        </p:txBody>
      </p:sp>
      <p:sp>
        <p:nvSpPr>
          <p:cNvPr id="409" name="Google Shape;409;p35"/>
          <p:cNvSpPr/>
          <p:nvPr/>
        </p:nvSpPr>
        <p:spPr>
          <a:xfrm>
            <a:off x="963625" y="199325"/>
            <a:ext cx="1179300" cy="1179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10" name="Google Shape;410;p35"/>
          <p:cNvSpPr/>
          <p:nvPr/>
        </p:nvSpPr>
        <p:spPr>
          <a:xfrm>
            <a:off x="6877175" y="4094375"/>
            <a:ext cx="510300" cy="5142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411" name="Google Shape;411;p35"/>
          <p:cNvCxnSpPr/>
          <p:nvPr/>
        </p:nvCxnSpPr>
        <p:spPr>
          <a:xfrm>
            <a:off x="7714734" y="4355475"/>
            <a:ext cx="1095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CDF56CF9-043B-BE04-2BAA-CA7C9E1380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62468-8E04-4354-A9B9-5D7C39374BB4}" type="slidenum">
              <a:rPr lang="fr-FR" smtClean="0"/>
              <a:t>18</a:t>
            </a:fld>
            <a:endParaRPr lang="fr-FR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DC66A"/>
            </a:gs>
            <a:gs pos="21000">
              <a:schemeClr val="dk2"/>
            </a:gs>
            <a:gs pos="52999">
              <a:schemeClr val="lt1"/>
            </a:gs>
            <a:gs pos="100000">
              <a:schemeClr val="lt1"/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33"/>
          <p:cNvSpPr txBox="1">
            <a:spLocks noGrp="1"/>
          </p:cNvSpPr>
          <p:nvPr>
            <p:ph type="title"/>
          </p:nvPr>
        </p:nvSpPr>
        <p:spPr>
          <a:xfrm>
            <a:off x="1895658" y="50308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HTML/CSS</a:t>
            </a:r>
            <a:endParaRPr dirty="0"/>
          </a:p>
        </p:txBody>
      </p:sp>
      <p:sp>
        <p:nvSpPr>
          <p:cNvPr id="9" name="Sous-titre 8">
            <a:extLst>
              <a:ext uri="{FF2B5EF4-FFF2-40B4-BE49-F238E27FC236}">
                <a16:creationId xmlns:a16="http://schemas.microsoft.com/office/drawing/2014/main" id="{2BD9FC76-2C2D-5DF9-FEF5-DE2822886708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3064957" y="1773657"/>
            <a:ext cx="4888872" cy="2740286"/>
          </a:xfrm>
        </p:spPr>
        <p:txBody>
          <a:bodyPr/>
          <a:lstStyle/>
          <a:p>
            <a:pPr algn="l"/>
            <a:r>
              <a:rPr lang="fr-FR" dirty="0"/>
              <a:t>Modification d’un </a:t>
            </a:r>
            <a:r>
              <a:rPr lang="fr-FR" dirty="0" err="1"/>
              <a:t>template</a:t>
            </a:r>
            <a:r>
              <a:rPr lang="fr-FR" dirty="0"/>
              <a:t> HTML/CSS donné par le fils du</a:t>
            </a:r>
          </a:p>
          <a:p>
            <a:pPr algn="l"/>
            <a:r>
              <a:rPr lang="fr-FR" dirty="0"/>
              <a:t>gérant.</a:t>
            </a:r>
          </a:p>
          <a:p>
            <a:pPr algn="l"/>
            <a:endParaRPr lang="fr-FR" dirty="0"/>
          </a:p>
          <a:p>
            <a:pPr algn="l"/>
            <a:endParaRPr lang="fr-FR" dirty="0"/>
          </a:p>
          <a:p>
            <a:pPr algn="l"/>
            <a:r>
              <a:rPr lang="fr-FR" dirty="0"/>
              <a:t>Modification du logo, du texte, liens, couleurs, et plus.</a:t>
            </a:r>
          </a:p>
          <a:p>
            <a:pPr algn="l"/>
            <a:endParaRPr lang="fr-FR" dirty="0"/>
          </a:p>
          <a:p>
            <a:pPr algn="l"/>
            <a:endParaRPr lang="fr-FR" dirty="0"/>
          </a:p>
          <a:p>
            <a:pPr algn="l"/>
            <a:r>
              <a:rPr lang="fr-FR" dirty="0"/>
              <a:t>Objectif : représenter au maximum l’état d’esprit du</a:t>
            </a:r>
          </a:p>
          <a:p>
            <a:pPr algn="l"/>
            <a:r>
              <a:rPr lang="fr-FR" dirty="0"/>
              <a:t>camping.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CAC32FBC-03CE-FE60-DD1E-6EEEC597AE45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0E462468-8E04-4354-A9B9-5D7C39374BB4}" type="slidenum">
              <a:rPr lang="fr-FR" smtClean="0"/>
              <a:t>19</a:t>
            </a:fld>
            <a:endParaRPr lang="fr-FR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DC66A"/>
            </a:gs>
            <a:gs pos="21000">
              <a:schemeClr val="dk2"/>
            </a:gs>
            <a:gs pos="52999">
              <a:schemeClr val="lt1"/>
            </a:gs>
            <a:gs pos="100000">
              <a:schemeClr val="lt1"/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Sommaire</a:t>
            </a:r>
            <a:endParaRPr dirty="0"/>
          </a:p>
        </p:txBody>
      </p:sp>
      <p:sp>
        <p:nvSpPr>
          <p:cNvPr id="281" name="Google Shape;281;p28"/>
          <p:cNvSpPr txBox="1">
            <a:spLocks noGrp="1"/>
          </p:cNvSpPr>
          <p:nvPr>
            <p:ph type="subTitle" idx="3"/>
          </p:nvPr>
        </p:nvSpPr>
        <p:spPr>
          <a:xfrm>
            <a:off x="1712938" y="3940900"/>
            <a:ext cx="2773500" cy="6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 code fait pendant mon stage</a:t>
            </a:r>
            <a:endParaRPr sz="1600" dirty="0">
              <a:solidFill>
                <a:srgbClr val="666666"/>
              </a:solidFill>
            </a:endParaRPr>
          </a:p>
        </p:txBody>
      </p:sp>
      <p:sp>
        <p:nvSpPr>
          <p:cNvPr id="282" name="Google Shape;282;p28"/>
          <p:cNvSpPr txBox="1">
            <a:spLocks noGrp="1"/>
          </p:cNvSpPr>
          <p:nvPr>
            <p:ph type="subTitle" idx="1"/>
          </p:nvPr>
        </p:nvSpPr>
        <p:spPr>
          <a:xfrm>
            <a:off x="1712938" y="2244725"/>
            <a:ext cx="2773500" cy="6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Présentation de mon stage</a:t>
            </a:r>
            <a:endParaRPr dirty="0"/>
          </a:p>
        </p:txBody>
      </p:sp>
      <p:sp>
        <p:nvSpPr>
          <p:cNvPr id="283" name="Google Shape;283;p28"/>
          <p:cNvSpPr txBox="1">
            <a:spLocks noGrp="1"/>
          </p:cNvSpPr>
          <p:nvPr>
            <p:ph type="subTitle" idx="2"/>
          </p:nvPr>
        </p:nvSpPr>
        <p:spPr>
          <a:xfrm>
            <a:off x="5502462" y="2244725"/>
            <a:ext cx="2773500" cy="6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" dirty="0"/>
              <a:t>Ce </a:t>
            </a:r>
            <a:r>
              <a:rPr lang="fr-FR" dirty="0"/>
              <a:t>que</a:t>
            </a:r>
            <a:r>
              <a:rPr lang="en" dirty="0"/>
              <a:t> j’ai pu accomplir lors de mon stage</a:t>
            </a:r>
            <a:endParaRPr dirty="0"/>
          </a:p>
        </p:txBody>
      </p:sp>
      <p:sp>
        <p:nvSpPr>
          <p:cNvPr id="284" name="Google Shape;284;p28"/>
          <p:cNvSpPr txBox="1">
            <a:spLocks noGrp="1"/>
          </p:cNvSpPr>
          <p:nvPr>
            <p:ph type="subTitle" idx="4"/>
          </p:nvPr>
        </p:nvSpPr>
        <p:spPr>
          <a:xfrm>
            <a:off x="5502462" y="3940900"/>
            <a:ext cx="2773500" cy="6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fr-FR" dirty="0"/>
              <a:t>Estimations et coûts mesurés pour accomplir mes tâches</a:t>
            </a:r>
            <a:endParaRPr lang="fr-FR" sz="1600" dirty="0">
              <a:solidFill>
                <a:srgbClr val="666666"/>
              </a:solidFill>
            </a:endParaRPr>
          </a:p>
        </p:txBody>
      </p:sp>
      <p:sp>
        <p:nvSpPr>
          <p:cNvPr id="285" name="Google Shape;285;p28"/>
          <p:cNvSpPr txBox="1">
            <a:spLocks noGrp="1"/>
          </p:cNvSpPr>
          <p:nvPr>
            <p:ph type="title" idx="5"/>
          </p:nvPr>
        </p:nvSpPr>
        <p:spPr>
          <a:xfrm>
            <a:off x="868038" y="1730188"/>
            <a:ext cx="884400" cy="64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86" name="Google Shape;286;p28"/>
          <p:cNvSpPr txBox="1">
            <a:spLocks noGrp="1"/>
          </p:cNvSpPr>
          <p:nvPr>
            <p:ph type="title" idx="7"/>
          </p:nvPr>
        </p:nvSpPr>
        <p:spPr>
          <a:xfrm>
            <a:off x="4577432" y="1730188"/>
            <a:ext cx="884400" cy="64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87" name="Google Shape;287;p28"/>
          <p:cNvSpPr txBox="1">
            <a:spLocks noGrp="1"/>
          </p:cNvSpPr>
          <p:nvPr>
            <p:ph type="title" idx="8"/>
          </p:nvPr>
        </p:nvSpPr>
        <p:spPr>
          <a:xfrm>
            <a:off x="4571995" y="3426384"/>
            <a:ext cx="884400" cy="64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288" name="Google Shape;288;p28"/>
          <p:cNvSpPr txBox="1">
            <a:spLocks noGrp="1"/>
          </p:cNvSpPr>
          <p:nvPr>
            <p:ph type="title" idx="6"/>
          </p:nvPr>
        </p:nvSpPr>
        <p:spPr>
          <a:xfrm>
            <a:off x="868038" y="3426384"/>
            <a:ext cx="884400" cy="64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89" name="Google Shape;289;p28"/>
          <p:cNvSpPr txBox="1">
            <a:spLocks noGrp="1"/>
          </p:cNvSpPr>
          <p:nvPr>
            <p:ph type="subTitle" idx="9"/>
          </p:nvPr>
        </p:nvSpPr>
        <p:spPr>
          <a:xfrm>
            <a:off x="1712938" y="1479150"/>
            <a:ext cx="2773500" cy="86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sp>
        <p:nvSpPr>
          <p:cNvPr id="290" name="Google Shape;290;p28"/>
          <p:cNvSpPr txBox="1">
            <a:spLocks noGrp="1"/>
          </p:cNvSpPr>
          <p:nvPr>
            <p:ph type="subTitle" idx="13"/>
          </p:nvPr>
        </p:nvSpPr>
        <p:spPr>
          <a:xfrm>
            <a:off x="5502467" y="1479225"/>
            <a:ext cx="2773500" cy="86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Les tâches</a:t>
            </a:r>
            <a:endParaRPr dirty="0"/>
          </a:p>
        </p:txBody>
      </p:sp>
      <p:sp>
        <p:nvSpPr>
          <p:cNvPr id="291" name="Google Shape;291;p28"/>
          <p:cNvSpPr txBox="1">
            <a:spLocks noGrp="1"/>
          </p:cNvSpPr>
          <p:nvPr>
            <p:ph type="subTitle" idx="14"/>
          </p:nvPr>
        </p:nvSpPr>
        <p:spPr>
          <a:xfrm>
            <a:off x="1712938" y="3175350"/>
            <a:ext cx="2773500" cy="86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 site de réservation</a:t>
            </a:r>
            <a:endParaRPr dirty="0"/>
          </a:p>
        </p:txBody>
      </p:sp>
      <p:sp>
        <p:nvSpPr>
          <p:cNvPr id="292" name="Google Shape;292;p28"/>
          <p:cNvSpPr txBox="1">
            <a:spLocks noGrp="1"/>
          </p:cNvSpPr>
          <p:nvPr>
            <p:ph type="subTitle" idx="15"/>
          </p:nvPr>
        </p:nvSpPr>
        <p:spPr>
          <a:xfrm>
            <a:off x="5502467" y="3175350"/>
            <a:ext cx="2773500" cy="86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fr-FR" dirty="0"/>
              <a:t>Coûts</a:t>
            </a: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2419" y="3378322"/>
            <a:ext cx="736324" cy="736324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CAA6751-1B9E-5DE6-B392-B218EAC478CD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0E462468-8E04-4354-A9B9-5D7C39374BB4}" type="slidenum">
              <a:rPr lang="fr-FR" smtClean="0"/>
              <a:t>2</a:t>
            </a:fld>
            <a:endParaRPr lang="fr-FR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60924433-DDF4-10E4-C50B-C899FA418A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2570" y="1115936"/>
            <a:ext cx="6858001" cy="3250871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7CE2179-0F36-A7A3-57C9-25313583102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0E462468-8E04-4354-A9B9-5D7C39374BB4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182252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20EA9ECE-2F06-FD3D-B2D1-570D2B391B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513" y="866409"/>
            <a:ext cx="7448211" cy="3691076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C6EEB41F-6C0D-EE80-3324-3B97541D2439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0E462468-8E04-4354-A9B9-5D7C39374BB4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292283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35"/>
          <p:cNvSpPr txBox="1">
            <a:spLocks noGrp="1"/>
          </p:cNvSpPr>
          <p:nvPr>
            <p:ph type="title"/>
          </p:nvPr>
        </p:nvSpPr>
        <p:spPr>
          <a:xfrm>
            <a:off x="512311" y="1710150"/>
            <a:ext cx="6185736" cy="172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Au point mort</a:t>
            </a:r>
            <a:endParaRPr dirty="0"/>
          </a:p>
        </p:txBody>
      </p:sp>
      <p:sp>
        <p:nvSpPr>
          <p:cNvPr id="409" name="Google Shape;409;p35"/>
          <p:cNvSpPr/>
          <p:nvPr/>
        </p:nvSpPr>
        <p:spPr>
          <a:xfrm>
            <a:off x="963625" y="199325"/>
            <a:ext cx="1179300" cy="1179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10" name="Google Shape;410;p35"/>
          <p:cNvSpPr/>
          <p:nvPr/>
        </p:nvSpPr>
        <p:spPr>
          <a:xfrm>
            <a:off x="6877175" y="4094375"/>
            <a:ext cx="510300" cy="5142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411" name="Google Shape;411;p35"/>
          <p:cNvCxnSpPr/>
          <p:nvPr/>
        </p:nvCxnSpPr>
        <p:spPr>
          <a:xfrm>
            <a:off x="7714734" y="4355475"/>
            <a:ext cx="1095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E88BF8CC-B043-FBCF-A798-A71B5B4FB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62468-8E04-4354-A9B9-5D7C39374BB4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3628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DC66A"/>
            </a:gs>
            <a:gs pos="21000">
              <a:schemeClr val="dk2"/>
            </a:gs>
            <a:gs pos="63000">
              <a:schemeClr val="lt1"/>
            </a:gs>
            <a:gs pos="100000">
              <a:schemeClr val="l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38"/>
          <p:cNvSpPr txBox="1">
            <a:spLocks noGrp="1"/>
          </p:cNvSpPr>
          <p:nvPr>
            <p:ph type="title"/>
          </p:nvPr>
        </p:nvSpPr>
        <p:spPr>
          <a:xfrm>
            <a:off x="720000" y="54673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U</a:t>
            </a:r>
            <a:r>
              <a:rPr lang="en" dirty="0"/>
              <a:t>n site de réservation</a:t>
            </a:r>
            <a:endParaRPr sz="1400" dirty="0"/>
          </a:p>
        </p:txBody>
      </p:sp>
      <p:sp>
        <p:nvSpPr>
          <p:cNvPr id="467" name="Google Shape;467;p38"/>
          <p:cNvSpPr/>
          <p:nvPr/>
        </p:nvSpPr>
        <p:spPr>
          <a:xfrm>
            <a:off x="720000" y="1690625"/>
            <a:ext cx="3314400" cy="526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accent2"/>
                </a:solidFill>
                <a:latin typeface="Outfit"/>
                <a:ea typeface="Outfit"/>
                <a:cs typeface="Outfit"/>
                <a:sym typeface="Outfit"/>
              </a:rPr>
              <a:t>Discuter avec le gérant</a:t>
            </a:r>
            <a:endParaRPr sz="2000" dirty="0">
              <a:solidFill>
                <a:schemeClr val="accent2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470" name="Google Shape;470;p38"/>
          <p:cNvSpPr/>
          <p:nvPr/>
        </p:nvSpPr>
        <p:spPr>
          <a:xfrm>
            <a:off x="3572891" y="2571750"/>
            <a:ext cx="2575200" cy="72433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accent2"/>
                </a:solidFill>
                <a:latin typeface="Outfit"/>
                <a:ea typeface="Outfit"/>
                <a:cs typeface="Outfit"/>
                <a:sym typeface="Outfit"/>
              </a:rPr>
              <a:t>Réfléchir aux fonctionnalités</a:t>
            </a:r>
            <a:endParaRPr sz="2000" dirty="0">
              <a:solidFill>
                <a:schemeClr val="accent2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cxnSp>
        <p:nvCxnSpPr>
          <p:cNvPr id="473" name="Google Shape;473;p38"/>
          <p:cNvCxnSpPr>
            <a:cxnSpLocks/>
            <a:stCxn id="467" idx="2"/>
            <a:endCxn id="470" idx="1"/>
          </p:cNvCxnSpPr>
          <p:nvPr/>
        </p:nvCxnSpPr>
        <p:spPr>
          <a:xfrm rot="16200000" flipH="1">
            <a:off x="2616500" y="1977524"/>
            <a:ext cx="717091" cy="1195691"/>
          </a:xfrm>
          <a:prstGeom prst="bentConnector2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77" name="Google Shape;477;p38"/>
          <p:cNvSpPr/>
          <p:nvPr/>
        </p:nvSpPr>
        <p:spPr>
          <a:xfrm>
            <a:off x="6717600" y="3867274"/>
            <a:ext cx="1882114" cy="5726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accent2"/>
                </a:solidFill>
                <a:latin typeface="Outfit"/>
                <a:ea typeface="Outfit"/>
                <a:cs typeface="Outfit"/>
                <a:sym typeface="Outfit"/>
              </a:rPr>
              <a:t>Programmer le site</a:t>
            </a:r>
            <a:endParaRPr sz="1600" dirty="0">
              <a:solidFill>
                <a:schemeClr val="accent2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cxnSp>
        <p:nvCxnSpPr>
          <p:cNvPr id="479" name="Google Shape;479;p38"/>
          <p:cNvCxnSpPr>
            <a:cxnSpLocks/>
            <a:stCxn id="470" idx="2"/>
            <a:endCxn id="477" idx="0"/>
          </p:cNvCxnSpPr>
          <p:nvPr/>
        </p:nvCxnSpPr>
        <p:spPr>
          <a:xfrm rot="16200000" flipH="1">
            <a:off x="5973978" y="2182595"/>
            <a:ext cx="571192" cy="2798166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DD199633-A77D-9A11-C630-8BC730ABBC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62468-8E04-4354-A9B9-5D7C39374BB4}" type="slidenum">
              <a:rPr lang="fr-FR" smtClean="0"/>
              <a:t>23</a:t>
            </a:fld>
            <a:endParaRPr lang="fr-FR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40"/>
          <p:cNvSpPr txBox="1">
            <a:spLocks noGrp="1"/>
          </p:cNvSpPr>
          <p:nvPr>
            <p:ph type="title"/>
          </p:nvPr>
        </p:nvSpPr>
        <p:spPr>
          <a:xfrm>
            <a:off x="-310515" y="89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 dirty="0"/>
              <a:t>Use case</a:t>
            </a:r>
            <a:endParaRPr u="sng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EAB694FE-3BFA-80B3-F8E9-C581232DCF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2689" y="775692"/>
            <a:ext cx="5731711" cy="4121680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7255906E-4B65-9883-6D9C-DEB79AE7B6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62468-8E04-4354-A9B9-5D7C39374BB4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806532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40"/>
          <p:cNvSpPr txBox="1">
            <a:spLocks noGrp="1"/>
          </p:cNvSpPr>
          <p:nvPr>
            <p:ph type="title"/>
          </p:nvPr>
        </p:nvSpPr>
        <p:spPr>
          <a:xfrm>
            <a:off x="4934858" y="1004207"/>
            <a:ext cx="3481367" cy="122645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 dirty="0"/>
              <a:t>Diagramme d’exigence</a:t>
            </a:r>
            <a:endParaRPr u="sng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F28EE68E-9038-46C3-202F-4C7A16B022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6233" y="293335"/>
            <a:ext cx="2992448" cy="4556829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1944A117-5760-F00F-19F5-5F841F3B6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62468-8E04-4354-A9B9-5D7C39374BB4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735985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40"/>
          <p:cNvSpPr txBox="1">
            <a:spLocks noGrp="1"/>
          </p:cNvSpPr>
          <p:nvPr>
            <p:ph type="title"/>
          </p:nvPr>
        </p:nvSpPr>
        <p:spPr>
          <a:xfrm>
            <a:off x="-310515" y="89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 dirty="0"/>
              <a:t>MCD</a:t>
            </a:r>
            <a:endParaRPr u="sng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33E59D5E-8C85-C1CB-C6FD-867461384C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7855" y="841829"/>
            <a:ext cx="6706690" cy="3772513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6770F528-3B21-88A5-7E9B-EE246112CD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62468-8E04-4354-A9B9-5D7C39374BB4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24444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40"/>
          <p:cNvSpPr txBox="1">
            <a:spLocks noGrp="1"/>
          </p:cNvSpPr>
          <p:nvPr>
            <p:ph type="title"/>
          </p:nvPr>
        </p:nvSpPr>
        <p:spPr>
          <a:xfrm>
            <a:off x="-310515" y="89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 dirty="0"/>
              <a:t>D</a:t>
            </a:r>
            <a:r>
              <a:rPr lang="fr-FR" u="sng" dirty="0"/>
              <a:t>i</a:t>
            </a:r>
            <a:r>
              <a:rPr lang="en" u="sng" dirty="0"/>
              <a:t>agramme de classe</a:t>
            </a:r>
            <a:endParaRPr u="sng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51D01ABD-6BA5-E898-C79E-72DE29C552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8810" y="1037770"/>
            <a:ext cx="6246380" cy="3512457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80231898-22E0-B91D-2167-11F7975535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62468-8E04-4354-A9B9-5D7C39374BB4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529871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33"/>
          <p:cNvSpPr txBox="1">
            <a:spLocks noGrp="1"/>
          </p:cNvSpPr>
          <p:nvPr>
            <p:ph type="title"/>
          </p:nvPr>
        </p:nvSpPr>
        <p:spPr>
          <a:xfrm>
            <a:off x="1895658" y="50308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Programmation</a:t>
            </a:r>
            <a:endParaRPr dirty="0"/>
          </a:p>
        </p:txBody>
      </p:sp>
      <p:sp>
        <p:nvSpPr>
          <p:cNvPr id="9" name="Sous-titre 8">
            <a:extLst>
              <a:ext uri="{FF2B5EF4-FFF2-40B4-BE49-F238E27FC236}">
                <a16:creationId xmlns:a16="http://schemas.microsoft.com/office/drawing/2014/main" id="{2BD9FC76-2C2D-5DF9-FEF5-DE2822886708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348343" y="789432"/>
            <a:ext cx="2068286" cy="2740286"/>
          </a:xfrm>
        </p:spPr>
        <p:txBody>
          <a:bodyPr/>
          <a:lstStyle/>
          <a:p>
            <a:pPr algn="l"/>
            <a:r>
              <a:rPr lang="fr-FR" dirty="0"/>
              <a:t>Début du codage</a:t>
            </a:r>
          </a:p>
          <a:p>
            <a:pPr algn="l"/>
            <a:endParaRPr lang="fr-FR" dirty="0"/>
          </a:p>
          <a:p>
            <a:pPr algn="l"/>
            <a:r>
              <a:rPr lang="fr-FR" dirty="0"/>
              <a:t>Page de réservation</a:t>
            </a:r>
          </a:p>
          <a:p>
            <a:pPr algn="l"/>
            <a:endParaRPr lang="fr-FR" dirty="0"/>
          </a:p>
          <a:p>
            <a:pPr algn="l"/>
            <a:r>
              <a:rPr lang="fr-FR" dirty="0"/>
              <a:t>Code en Javascript</a:t>
            </a:r>
          </a:p>
          <a:p>
            <a:pPr algn="l"/>
            <a:r>
              <a:rPr lang="fr-FR" dirty="0"/>
              <a:t>pour avoir un site</a:t>
            </a:r>
          </a:p>
          <a:p>
            <a:pPr algn="l"/>
            <a:r>
              <a:rPr lang="fr-FR" dirty="0"/>
              <a:t>dynamique</a:t>
            </a:r>
          </a:p>
        </p:txBody>
      </p:sp>
      <p:sp>
        <p:nvSpPr>
          <p:cNvPr id="2" name="Sous-titre 8">
            <a:extLst>
              <a:ext uri="{FF2B5EF4-FFF2-40B4-BE49-F238E27FC236}">
                <a16:creationId xmlns:a16="http://schemas.microsoft.com/office/drawing/2014/main" id="{5898A659-F3FC-0C32-98FF-1C5C52B51FD0}"/>
              </a:ext>
            </a:extLst>
          </p:cNvPr>
          <p:cNvSpPr txBox="1">
            <a:spLocks/>
          </p:cNvSpPr>
          <p:nvPr/>
        </p:nvSpPr>
        <p:spPr>
          <a:xfrm>
            <a:off x="2731542" y="1255510"/>
            <a:ext cx="5570629" cy="3384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algn="l"/>
            <a:r>
              <a:rPr lang="fr-FR" dirty="0"/>
              <a:t>- Pouvoir choisir la date de la réservation</a:t>
            </a:r>
          </a:p>
          <a:p>
            <a:pPr algn="l"/>
            <a:endParaRPr lang="fr-FR" dirty="0"/>
          </a:p>
          <a:p>
            <a:pPr algn="l"/>
            <a:r>
              <a:rPr lang="fr-FR" dirty="0"/>
              <a:t>- Afficher le nombre de nuits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084D828D-409C-EEC8-2BF8-EF1A5C692B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1487" y="2409301"/>
            <a:ext cx="4824907" cy="2172409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E213AD5A-D050-8D3A-DC35-22794F649EE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0E462468-8E04-4354-A9B9-5D7C39374BB4}" type="slidenum">
              <a:rPr lang="fr-FR" smtClean="0"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143904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36"/>
          <p:cNvSpPr txBox="1">
            <a:spLocks noGrp="1"/>
          </p:cNvSpPr>
          <p:nvPr>
            <p:ph type="title"/>
          </p:nvPr>
        </p:nvSpPr>
        <p:spPr>
          <a:xfrm>
            <a:off x="1390200" y="346725"/>
            <a:ext cx="6363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 dirty="0"/>
              <a:t>Avancement du site</a:t>
            </a:r>
            <a:endParaRPr u="sng" dirty="0"/>
          </a:p>
        </p:txBody>
      </p:sp>
      <p:cxnSp>
        <p:nvCxnSpPr>
          <p:cNvPr id="418" name="Google Shape;418;p36"/>
          <p:cNvCxnSpPr/>
          <p:nvPr/>
        </p:nvCxnSpPr>
        <p:spPr>
          <a:xfrm>
            <a:off x="379100" y="-40450"/>
            <a:ext cx="0" cy="527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9" name="Google Shape;419;p36"/>
          <p:cNvCxnSpPr/>
          <p:nvPr/>
        </p:nvCxnSpPr>
        <p:spPr>
          <a:xfrm>
            <a:off x="8795750" y="-40450"/>
            <a:ext cx="0" cy="527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0" name="Google Shape;420;p36"/>
          <p:cNvSpPr/>
          <p:nvPr/>
        </p:nvSpPr>
        <p:spPr>
          <a:xfrm>
            <a:off x="132325" y="346725"/>
            <a:ext cx="493500" cy="493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21" name="Google Shape;421;p36"/>
          <p:cNvSpPr/>
          <p:nvPr/>
        </p:nvSpPr>
        <p:spPr>
          <a:xfrm>
            <a:off x="8549000" y="3684800"/>
            <a:ext cx="493500" cy="493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09D37984-2135-51A4-6B55-789508B3CB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4444" y="1589313"/>
            <a:ext cx="5924312" cy="2949355"/>
          </a:xfrm>
          <a:prstGeom prst="rect">
            <a:avLst/>
          </a:prstGeom>
          <a:ln>
            <a:solidFill>
              <a:schemeClr val="dk1"/>
            </a:solidFill>
          </a:ln>
        </p:spPr>
      </p:pic>
      <p:sp>
        <p:nvSpPr>
          <p:cNvPr id="6" name="Sous-titre 8">
            <a:extLst>
              <a:ext uri="{FF2B5EF4-FFF2-40B4-BE49-F238E27FC236}">
                <a16:creationId xmlns:a16="http://schemas.microsoft.com/office/drawing/2014/main" id="{047879D8-532B-0487-0FD2-AA3A4F80ECE5}"/>
              </a:ext>
            </a:extLst>
          </p:cNvPr>
          <p:cNvSpPr txBox="1">
            <a:spLocks/>
          </p:cNvSpPr>
          <p:nvPr/>
        </p:nvSpPr>
        <p:spPr>
          <a:xfrm>
            <a:off x="441043" y="1487518"/>
            <a:ext cx="1801459" cy="3309257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dirty="0"/>
              <a:t>- 1 adulte minimum</a:t>
            </a:r>
          </a:p>
          <a:p>
            <a:endParaRPr lang="fr-FR" dirty="0"/>
          </a:p>
          <a:p>
            <a:r>
              <a:rPr lang="fr-FR" dirty="0"/>
              <a:t>- Nouveaux choix</a:t>
            </a:r>
          </a:p>
          <a:p>
            <a:endParaRPr lang="fr-FR" dirty="0"/>
          </a:p>
          <a:p>
            <a:r>
              <a:rPr lang="fr-FR" dirty="0"/>
              <a:t>- Bouton pour envoyer la réservation</a:t>
            </a:r>
          </a:p>
          <a:p>
            <a:endParaRPr lang="fr-FR" dirty="0"/>
          </a:p>
          <a:p>
            <a:r>
              <a:rPr lang="fr-FR" dirty="0"/>
              <a:t>- Prix affiché en temps réel</a:t>
            </a:r>
          </a:p>
          <a:p>
            <a:pPr marL="285750" indent="-285750">
              <a:buFontTx/>
              <a:buChar char="-"/>
            </a:pPr>
            <a:endParaRPr lang="fr-FR" dirty="0"/>
          </a:p>
          <a:p>
            <a:r>
              <a:rPr lang="fr-FR" dirty="0"/>
              <a:t>- Les choix diffères par rapport aux différents choix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93C9F750-3BD4-292B-D95B-052D66BD2E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62468-8E04-4354-A9B9-5D7C39374BB4}" type="slidenum">
              <a:rPr lang="fr-FR" smtClean="0"/>
              <a:t>29</a:t>
            </a:fld>
            <a:endParaRPr lang="fr-FR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DC66A"/>
            </a:gs>
            <a:gs pos="21000">
              <a:schemeClr val="dk2"/>
            </a:gs>
            <a:gs pos="52999">
              <a:schemeClr val="lt1"/>
            </a:gs>
            <a:gs pos="100000">
              <a:schemeClr val="lt1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9"/>
          <p:cNvSpPr txBox="1">
            <a:spLocks noGrp="1"/>
          </p:cNvSpPr>
          <p:nvPr>
            <p:ph type="title"/>
          </p:nvPr>
        </p:nvSpPr>
        <p:spPr>
          <a:xfrm>
            <a:off x="1208775" y="2584088"/>
            <a:ext cx="56793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fr-FR" dirty="0"/>
              <a:t>Introduction</a:t>
            </a:r>
          </a:p>
        </p:txBody>
      </p:sp>
      <p:sp>
        <p:nvSpPr>
          <p:cNvPr id="298" name="Google Shape;298;p29"/>
          <p:cNvSpPr txBox="1">
            <a:spLocks noGrp="1"/>
          </p:cNvSpPr>
          <p:nvPr>
            <p:ph type="subTitle" idx="1"/>
          </p:nvPr>
        </p:nvSpPr>
        <p:spPr>
          <a:xfrm>
            <a:off x="1208775" y="3438225"/>
            <a:ext cx="5067600" cy="45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fr-FR" dirty="0"/>
              <a:t>Présentation de mon stage</a:t>
            </a:r>
          </a:p>
        </p:txBody>
      </p:sp>
      <p:sp>
        <p:nvSpPr>
          <p:cNvPr id="299" name="Google Shape;299;p29"/>
          <p:cNvSpPr txBox="1">
            <a:spLocks noGrp="1"/>
          </p:cNvSpPr>
          <p:nvPr>
            <p:ph type="title" idx="2"/>
          </p:nvPr>
        </p:nvSpPr>
        <p:spPr>
          <a:xfrm>
            <a:off x="1208775" y="1567300"/>
            <a:ext cx="1702500" cy="94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cxnSp>
        <p:nvCxnSpPr>
          <p:cNvPr id="300" name="Google Shape;300;p29"/>
          <p:cNvCxnSpPr/>
          <p:nvPr/>
        </p:nvCxnSpPr>
        <p:spPr>
          <a:xfrm rot="10800000">
            <a:off x="209325" y="4241200"/>
            <a:ext cx="4161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1" name="Google Shape;301;p29"/>
          <p:cNvCxnSpPr/>
          <p:nvPr/>
        </p:nvCxnSpPr>
        <p:spPr>
          <a:xfrm rot="10800000">
            <a:off x="209325" y="754475"/>
            <a:ext cx="4161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232F47CF-304F-47B7-FBA1-EB3D334CE0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62468-8E04-4354-A9B9-5D7C39374BB4}" type="slidenum">
              <a:rPr lang="fr-FR" smtClean="0"/>
              <a:t>3</a:t>
            </a:fld>
            <a:endParaRPr lang="fr-FR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35"/>
          <p:cNvSpPr txBox="1">
            <a:spLocks noGrp="1"/>
          </p:cNvSpPr>
          <p:nvPr>
            <p:ph type="title"/>
          </p:nvPr>
        </p:nvSpPr>
        <p:spPr>
          <a:xfrm>
            <a:off x="1175658" y="1378625"/>
            <a:ext cx="7213600" cy="238422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Les fonctionnalité du site en tant qu’administrateur</a:t>
            </a:r>
            <a:endParaRPr sz="4800" dirty="0"/>
          </a:p>
        </p:txBody>
      </p:sp>
      <p:sp>
        <p:nvSpPr>
          <p:cNvPr id="409" name="Google Shape;409;p35"/>
          <p:cNvSpPr/>
          <p:nvPr/>
        </p:nvSpPr>
        <p:spPr>
          <a:xfrm>
            <a:off x="963625" y="199325"/>
            <a:ext cx="1179300" cy="1179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10" name="Google Shape;410;p35"/>
          <p:cNvSpPr/>
          <p:nvPr/>
        </p:nvSpPr>
        <p:spPr>
          <a:xfrm>
            <a:off x="6877175" y="4094375"/>
            <a:ext cx="510300" cy="5142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411" name="Google Shape;411;p35"/>
          <p:cNvCxnSpPr/>
          <p:nvPr/>
        </p:nvCxnSpPr>
        <p:spPr>
          <a:xfrm>
            <a:off x="7714734" y="4355475"/>
            <a:ext cx="1095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CCC0AEB3-D49A-4C42-BAA5-442D3FF7B5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62468-8E04-4354-A9B9-5D7C39374BB4}" type="slidenum">
              <a:rPr lang="fr-FR" smtClean="0"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612993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697033F4-ED45-C476-8C7A-92E93551FCF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35475" t="-34652" r="35475" b="34652"/>
          <a:stretch/>
        </p:blipFill>
        <p:spPr>
          <a:xfrm>
            <a:off x="1195986" y="909369"/>
            <a:ext cx="6859444" cy="4077189"/>
          </a:xfrm>
          <a:prstGeom prst="rect">
            <a:avLst/>
          </a:prstGeom>
        </p:spPr>
      </p:pic>
      <p:sp>
        <p:nvSpPr>
          <p:cNvPr id="357" name="Google Shape;357;p33"/>
          <p:cNvSpPr txBox="1">
            <a:spLocks noGrp="1"/>
          </p:cNvSpPr>
          <p:nvPr>
            <p:ph type="title"/>
          </p:nvPr>
        </p:nvSpPr>
        <p:spPr>
          <a:xfrm>
            <a:off x="1895658" y="50308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Programmation</a:t>
            </a:r>
            <a:endParaRPr dirty="0"/>
          </a:p>
        </p:txBody>
      </p:sp>
      <p:sp>
        <p:nvSpPr>
          <p:cNvPr id="9" name="Sous-titre 8">
            <a:extLst>
              <a:ext uri="{FF2B5EF4-FFF2-40B4-BE49-F238E27FC236}">
                <a16:creationId xmlns:a16="http://schemas.microsoft.com/office/drawing/2014/main" id="{2BD9FC76-2C2D-5DF9-FEF5-DE2822886708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348343" y="789432"/>
            <a:ext cx="2068286" cy="2740286"/>
          </a:xfrm>
        </p:spPr>
        <p:txBody>
          <a:bodyPr/>
          <a:lstStyle/>
          <a:p>
            <a:pPr algn="l"/>
            <a:r>
              <a:rPr lang="fr-FR" dirty="0"/>
              <a:t>Template Bootstrap</a:t>
            </a:r>
          </a:p>
          <a:p>
            <a:pPr algn="l"/>
            <a:r>
              <a:rPr lang="fr-FR" dirty="0"/>
              <a:t>utilisé</a:t>
            </a:r>
          </a:p>
          <a:p>
            <a:pPr algn="l"/>
            <a:endParaRPr lang="fr-FR" dirty="0"/>
          </a:p>
          <a:p>
            <a:pPr algn="l"/>
            <a:r>
              <a:rPr lang="fr-FR" dirty="0"/>
              <a:t>Plusieurs boutons</a:t>
            </a:r>
          </a:p>
          <a:p>
            <a:pPr algn="l"/>
            <a:r>
              <a:rPr lang="fr-FR" dirty="0"/>
              <a:t>pour gérer les</a:t>
            </a:r>
          </a:p>
          <a:p>
            <a:pPr algn="l"/>
            <a:r>
              <a:rPr lang="fr-FR" dirty="0"/>
              <a:t>réservations</a:t>
            </a:r>
          </a:p>
        </p:txBody>
      </p:sp>
      <p:sp>
        <p:nvSpPr>
          <p:cNvPr id="2" name="Sous-titre 8">
            <a:extLst>
              <a:ext uri="{FF2B5EF4-FFF2-40B4-BE49-F238E27FC236}">
                <a16:creationId xmlns:a16="http://schemas.microsoft.com/office/drawing/2014/main" id="{5898A659-F3FC-0C32-98FF-1C5C52B51FD0}"/>
              </a:ext>
            </a:extLst>
          </p:cNvPr>
          <p:cNvSpPr txBox="1">
            <a:spLocks/>
          </p:cNvSpPr>
          <p:nvPr/>
        </p:nvSpPr>
        <p:spPr>
          <a:xfrm>
            <a:off x="2731542" y="1255510"/>
            <a:ext cx="5570629" cy="3384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algn="l"/>
            <a:r>
              <a:rPr lang="fr-FR" dirty="0"/>
              <a:t>- Afficher le nombre de réservations en attentes sur le menu</a:t>
            </a:r>
          </a:p>
          <a:p>
            <a:pPr algn="l"/>
            <a:endParaRPr lang="fr-FR" dirty="0"/>
          </a:p>
          <a:p>
            <a:pPr algn="l"/>
            <a:r>
              <a:rPr lang="fr-FR" dirty="0"/>
              <a:t>- Regrouper tous les boutons à un seul endroit, dans un menu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D8166B40-B7C8-3523-7816-90DB09514646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0E462468-8E04-4354-A9B9-5D7C39374BB4}" type="slidenum">
              <a:rPr lang="fr-FR" smtClean="0"/>
              <a:t>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483145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8" name="Google Shape;418;p36"/>
          <p:cNvCxnSpPr/>
          <p:nvPr/>
        </p:nvCxnSpPr>
        <p:spPr>
          <a:xfrm>
            <a:off x="379100" y="-40450"/>
            <a:ext cx="0" cy="527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9" name="Google Shape;419;p36"/>
          <p:cNvCxnSpPr/>
          <p:nvPr/>
        </p:nvCxnSpPr>
        <p:spPr>
          <a:xfrm>
            <a:off x="8795750" y="-40450"/>
            <a:ext cx="0" cy="527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0" name="Google Shape;420;p36"/>
          <p:cNvSpPr/>
          <p:nvPr/>
        </p:nvSpPr>
        <p:spPr>
          <a:xfrm>
            <a:off x="132325" y="346725"/>
            <a:ext cx="493500" cy="493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21" name="Google Shape;421;p36"/>
          <p:cNvSpPr/>
          <p:nvPr/>
        </p:nvSpPr>
        <p:spPr>
          <a:xfrm>
            <a:off x="8549000" y="3684800"/>
            <a:ext cx="493500" cy="493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" name="Sous-titre 8">
            <a:extLst>
              <a:ext uri="{FF2B5EF4-FFF2-40B4-BE49-F238E27FC236}">
                <a16:creationId xmlns:a16="http://schemas.microsoft.com/office/drawing/2014/main" id="{047879D8-532B-0487-0FD2-AA3A4F80ECE5}"/>
              </a:ext>
            </a:extLst>
          </p:cNvPr>
          <p:cNvSpPr txBox="1">
            <a:spLocks/>
          </p:cNvSpPr>
          <p:nvPr/>
        </p:nvSpPr>
        <p:spPr>
          <a:xfrm>
            <a:off x="718375" y="610252"/>
            <a:ext cx="7982936" cy="136369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sz="1800" u="sng" dirty="0"/>
              <a:t>Page pour gérer les réservations en attentes</a:t>
            </a:r>
          </a:p>
          <a:p>
            <a:endParaRPr lang="fr-FR" dirty="0"/>
          </a:p>
          <a:p>
            <a:r>
              <a:rPr lang="fr-FR" dirty="0"/>
              <a:t>  -&gt; Pouvoir accepter ou refuser les demandes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B655BDF0-40D8-C072-F349-CC154C5C57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245" y="1862620"/>
            <a:ext cx="7411509" cy="2670628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AA69BF8E-DC1F-4727-6775-8484E8251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62468-8E04-4354-A9B9-5D7C39374BB4}" type="slidenum">
              <a:rPr lang="fr-FR" smtClean="0"/>
              <a:t>32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302135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33"/>
          <p:cNvSpPr txBox="1">
            <a:spLocks noGrp="1"/>
          </p:cNvSpPr>
          <p:nvPr>
            <p:ph type="title"/>
          </p:nvPr>
        </p:nvSpPr>
        <p:spPr>
          <a:xfrm>
            <a:off x="1895658" y="50308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Nouvelles fonctionnalités</a:t>
            </a:r>
            <a:endParaRPr dirty="0"/>
          </a:p>
        </p:txBody>
      </p:sp>
      <p:sp>
        <p:nvSpPr>
          <p:cNvPr id="9" name="Sous-titre 8">
            <a:extLst>
              <a:ext uri="{FF2B5EF4-FFF2-40B4-BE49-F238E27FC236}">
                <a16:creationId xmlns:a16="http://schemas.microsoft.com/office/drawing/2014/main" id="{2BD9FC76-2C2D-5DF9-FEF5-DE2822886708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348343" y="789432"/>
            <a:ext cx="2068286" cy="3630168"/>
          </a:xfrm>
        </p:spPr>
        <p:txBody>
          <a:bodyPr/>
          <a:lstStyle/>
          <a:p>
            <a:pPr algn="l"/>
            <a:r>
              <a:rPr lang="fr-FR" dirty="0"/>
              <a:t>Voir les réservations</a:t>
            </a:r>
          </a:p>
          <a:p>
            <a:pPr algn="l"/>
            <a:r>
              <a:rPr lang="fr-FR" dirty="0"/>
              <a:t>acceptés ou alors</a:t>
            </a:r>
          </a:p>
          <a:p>
            <a:pPr algn="l"/>
            <a:r>
              <a:rPr lang="fr-FR" dirty="0"/>
              <a:t>celles refusées</a:t>
            </a:r>
          </a:p>
          <a:p>
            <a:pPr algn="l"/>
            <a:endParaRPr lang="fr-FR" dirty="0"/>
          </a:p>
          <a:p>
            <a:pPr algn="l"/>
            <a:r>
              <a:rPr lang="fr-FR" dirty="0"/>
              <a:t>Supprimer les</a:t>
            </a:r>
          </a:p>
          <a:p>
            <a:pPr algn="l"/>
            <a:r>
              <a:rPr lang="fr-FR" dirty="0"/>
              <a:t>réservations pour</a:t>
            </a:r>
          </a:p>
          <a:p>
            <a:pPr algn="l"/>
            <a:r>
              <a:rPr lang="fr-FR" dirty="0"/>
              <a:t>faire du tri</a:t>
            </a:r>
          </a:p>
          <a:p>
            <a:pPr algn="l"/>
            <a:endParaRPr lang="fr-FR" dirty="0"/>
          </a:p>
          <a:p>
            <a:pPr algn="l"/>
            <a:r>
              <a:rPr lang="fr-FR" dirty="0"/>
              <a:t>Créer ou modifier une</a:t>
            </a:r>
          </a:p>
          <a:p>
            <a:pPr algn="l"/>
            <a:r>
              <a:rPr lang="fr-FR" dirty="0"/>
              <a:t>réservation</a:t>
            </a:r>
          </a:p>
          <a:p>
            <a:pPr algn="l"/>
            <a:endParaRPr lang="fr-FR" dirty="0"/>
          </a:p>
          <a:p>
            <a:pPr algn="l"/>
            <a:r>
              <a:rPr lang="fr-FR" dirty="0"/>
              <a:t>Voir les réservations</a:t>
            </a:r>
          </a:p>
          <a:p>
            <a:pPr algn="l"/>
            <a:r>
              <a:rPr lang="fr-FR" dirty="0"/>
              <a:t>sur un graphique pour</a:t>
            </a:r>
          </a:p>
          <a:p>
            <a:pPr algn="l"/>
            <a:r>
              <a:rPr lang="fr-FR" dirty="0"/>
              <a:t>s’y retrouver plus</a:t>
            </a:r>
          </a:p>
          <a:p>
            <a:pPr algn="l"/>
            <a:r>
              <a:rPr lang="fr-FR" dirty="0"/>
              <a:t>facilement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E03A8627-8A5C-36A1-B31D-F12A7C2319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2386" y="1303450"/>
            <a:ext cx="5923271" cy="3520736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40E86232-7559-4517-5586-77E0F94FDE42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0E462468-8E04-4354-A9B9-5D7C39374BB4}" type="slidenum">
              <a:rPr lang="fr-FR" smtClean="0"/>
              <a:t>33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702941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33"/>
          <p:cNvSpPr txBox="1">
            <a:spLocks noGrp="1"/>
          </p:cNvSpPr>
          <p:nvPr>
            <p:ph type="title"/>
          </p:nvPr>
        </p:nvSpPr>
        <p:spPr>
          <a:xfrm>
            <a:off x="2969715" y="50308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fr-FR" dirty="0"/>
              <a:t>Créer une réservation</a:t>
            </a:r>
          </a:p>
        </p:txBody>
      </p:sp>
      <p:sp>
        <p:nvSpPr>
          <p:cNvPr id="9" name="Sous-titre 8">
            <a:extLst>
              <a:ext uri="{FF2B5EF4-FFF2-40B4-BE49-F238E27FC236}">
                <a16:creationId xmlns:a16="http://schemas.microsoft.com/office/drawing/2014/main" id="{2BD9FC76-2C2D-5DF9-FEF5-DE2822886708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377372" y="1548983"/>
            <a:ext cx="2068286" cy="2740286"/>
          </a:xfrm>
        </p:spPr>
        <p:txBody>
          <a:bodyPr/>
          <a:lstStyle/>
          <a:p>
            <a:pPr algn="l"/>
            <a:r>
              <a:rPr lang="fr-FR" dirty="0"/>
              <a:t>Avoir un assez gros</a:t>
            </a:r>
          </a:p>
          <a:p>
            <a:pPr algn="l"/>
            <a:r>
              <a:rPr lang="fr-FR" dirty="0"/>
              <a:t>contrôle</a:t>
            </a:r>
          </a:p>
          <a:p>
            <a:pPr algn="l"/>
            <a:endParaRPr lang="fr-FR" dirty="0"/>
          </a:p>
          <a:p>
            <a:pPr algn="l"/>
            <a:r>
              <a:rPr lang="fr-FR" dirty="0"/>
              <a:t>Choisir l’état de la</a:t>
            </a:r>
          </a:p>
          <a:p>
            <a:pPr algn="l"/>
            <a:r>
              <a:rPr lang="fr-FR" dirty="0"/>
              <a:t>réservation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0D0979B6-981F-31F5-8142-AAED73634F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0286" y="1601380"/>
            <a:ext cx="5640476" cy="2872017"/>
          </a:xfrm>
          <a:prstGeom prst="rect">
            <a:avLst/>
          </a:prstGeom>
          <a:ln>
            <a:solidFill>
              <a:schemeClr val="dk1"/>
            </a:solidFill>
          </a:ln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2F562482-ADBA-1DF6-EA66-C0446DB40021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0E462468-8E04-4354-A9B9-5D7C39374BB4}" type="slidenum">
              <a:rPr lang="fr-FR" smtClean="0"/>
              <a:t>34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850926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33"/>
          <p:cNvSpPr txBox="1">
            <a:spLocks noGrp="1"/>
          </p:cNvSpPr>
          <p:nvPr>
            <p:ph type="title"/>
          </p:nvPr>
        </p:nvSpPr>
        <p:spPr>
          <a:xfrm>
            <a:off x="2708458" y="107142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fr-FR" dirty="0"/>
              <a:t>Modifier une réservation</a:t>
            </a:r>
          </a:p>
        </p:txBody>
      </p:sp>
      <p:sp>
        <p:nvSpPr>
          <p:cNvPr id="9" name="Sous-titre 8">
            <a:extLst>
              <a:ext uri="{FF2B5EF4-FFF2-40B4-BE49-F238E27FC236}">
                <a16:creationId xmlns:a16="http://schemas.microsoft.com/office/drawing/2014/main" id="{2BD9FC76-2C2D-5DF9-FEF5-DE2822886708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384629" y="380584"/>
            <a:ext cx="2068286" cy="2740286"/>
          </a:xfrm>
        </p:spPr>
        <p:txBody>
          <a:bodyPr/>
          <a:lstStyle/>
          <a:p>
            <a:pPr algn="l"/>
            <a:r>
              <a:rPr lang="fr-FR" dirty="0"/>
              <a:t>Voir les informations</a:t>
            </a:r>
          </a:p>
          <a:p>
            <a:pPr algn="l"/>
            <a:r>
              <a:rPr lang="fr-FR" dirty="0"/>
              <a:t>du client</a:t>
            </a:r>
          </a:p>
          <a:p>
            <a:pPr algn="l"/>
            <a:endParaRPr lang="fr-FR" dirty="0"/>
          </a:p>
          <a:p>
            <a:pPr algn="l"/>
            <a:r>
              <a:rPr lang="fr-FR" dirty="0"/>
              <a:t>Pouvoir modifier</a:t>
            </a:r>
          </a:p>
          <a:p>
            <a:pPr algn="l"/>
            <a:r>
              <a:rPr lang="fr-FR" dirty="0"/>
              <a:t>chaque élément</a:t>
            </a:r>
          </a:p>
          <a:p>
            <a:pPr algn="l"/>
            <a:r>
              <a:rPr lang="fr-FR" dirty="0"/>
              <a:t>concernant la</a:t>
            </a:r>
          </a:p>
          <a:p>
            <a:pPr algn="l"/>
            <a:r>
              <a:rPr lang="fr-FR" dirty="0"/>
              <a:t>réservation</a:t>
            </a:r>
          </a:p>
          <a:p>
            <a:pPr algn="l"/>
            <a:endParaRPr lang="fr-FR" dirty="0"/>
          </a:p>
          <a:p>
            <a:pPr algn="l"/>
            <a:r>
              <a:rPr lang="fr-FR" dirty="0"/>
              <a:t>Pouvoir valider la</a:t>
            </a:r>
          </a:p>
          <a:p>
            <a:pPr algn="l"/>
            <a:r>
              <a:rPr lang="fr-FR" dirty="0"/>
              <a:t>demande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F121E2C3-7CA5-D61A-07BD-8F8F7E5DAB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742" y="3182818"/>
            <a:ext cx="7438571" cy="1691055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AEEBB608-8984-9B55-6BBB-2874E54F7E33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0E462468-8E04-4354-A9B9-5D7C39374BB4}" type="slidenum">
              <a:rPr lang="fr-FR" smtClean="0"/>
              <a:t>35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315368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DC66A"/>
            </a:gs>
            <a:gs pos="21000">
              <a:schemeClr val="dk2"/>
            </a:gs>
            <a:gs pos="52999">
              <a:schemeClr val="lt1"/>
            </a:gs>
            <a:gs pos="100000">
              <a:schemeClr val="lt1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3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Voir visuellement les réservations</a:t>
            </a:r>
            <a:endParaRPr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F93B4FB-7261-A15C-006E-4FEBC97ADA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9543" y="1760002"/>
            <a:ext cx="6255657" cy="1290365"/>
          </a:xfrm>
          <a:prstGeom prst="rect">
            <a:avLst/>
          </a:prstGeom>
        </p:spPr>
      </p:pic>
      <p:sp>
        <p:nvSpPr>
          <p:cNvPr id="6" name="Sous-titre 8">
            <a:extLst>
              <a:ext uri="{FF2B5EF4-FFF2-40B4-BE49-F238E27FC236}">
                <a16:creationId xmlns:a16="http://schemas.microsoft.com/office/drawing/2014/main" id="{BF3C0B23-211D-4DE6-BBD2-B74A14CDF7EC}"/>
              </a:ext>
            </a:extLst>
          </p:cNvPr>
          <p:cNvSpPr txBox="1">
            <a:spLocks/>
          </p:cNvSpPr>
          <p:nvPr/>
        </p:nvSpPr>
        <p:spPr>
          <a:xfrm>
            <a:off x="827313" y="3050366"/>
            <a:ext cx="3744687" cy="1913519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dirty="0"/>
              <a:t>Vert = OK</a:t>
            </a:r>
          </a:p>
          <a:p>
            <a:endParaRPr lang="fr-FR" dirty="0"/>
          </a:p>
          <a:p>
            <a:r>
              <a:rPr lang="fr-FR" dirty="0"/>
              <a:t>Rouge = 2 réservations au même moment avec le même emplacement</a:t>
            </a:r>
          </a:p>
        </p:txBody>
      </p:sp>
      <p:sp>
        <p:nvSpPr>
          <p:cNvPr id="7" name="Sous-titre 8">
            <a:extLst>
              <a:ext uri="{FF2B5EF4-FFF2-40B4-BE49-F238E27FC236}">
                <a16:creationId xmlns:a16="http://schemas.microsoft.com/office/drawing/2014/main" id="{3E4D48E5-84DC-9C3A-3606-BF1919B4C8F7}"/>
              </a:ext>
            </a:extLst>
          </p:cNvPr>
          <p:cNvSpPr txBox="1">
            <a:spLocks/>
          </p:cNvSpPr>
          <p:nvPr/>
        </p:nvSpPr>
        <p:spPr>
          <a:xfrm>
            <a:off x="4840513" y="3151966"/>
            <a:ext cx="3744687" cy="1913519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dirty="0"/>
              <a:t>Voir le nom de l’emplacement</a:t>
            </a:r>
          </a:p>
          <a:p>
            <a:endParaRPr lang="fr-FR" dirty="0"/>
          </a:p>
          <a:p>
            <a:r>
              <a:rPr lang="fr-FR" dirty="0"/>
              <a:t>Voir les dates</a:t>
            </a:r>
          </a:p>
          <a:p>
            <a:endParaRPr lang="fr-FR" dirty="0"/>
          </a:p>
          <a:p>
            <a:r>
              <a:rPr lang="fr-FR" dirty="0"/>
              <a:t>Pouvoir naviguer entre les différents mois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F0A5F63E-A3E0-07C5-1631-5C20A25E42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62468-8E04-4354-A9B9-5D7C39374BB4}" type="slidenum">
              <a:rPr lang="fr-FR" smtClean="0"/>
              <a:t>36</a:t>
            </a:fld>
            <a:endParaRPr lang="fr-FR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40"/>
          <p:cNvSpPr txBox="1">
            <a:spLocks noGrp="1"/>
          </p:cNvSpPr>
          <p:nvPr>
            <p:ph type="title"/>
          </p:nvPr>
        </p:nvSpPr>
        <p:spPr>
          <a:xfrm>
            <a:off x="-310515" y="89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u="sng" dirty="0"/>
              <a:t>GANTT</a:t>
            </a:r>
            <a:endParaRPr u="sng" dirty="0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80231898-22E0-B91D-2167-11F7975535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62468-8E04-4354-A9B9-5D7C39374BB4}" type="slidenum">
              <a:rPr lang="fr-FR" smtClean="0"/>
              <a:t>37</a:t>
            </a:fld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72DF6EC-BE93-8C04-FD31-DD2EA53052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319" y="874207"/>
            <a:ext cx="7653345" cy="3604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54149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40"/>
          <p:cNvSpPr txBox="1">
            <a:spLocks noGrp="1"/>
          </p:cNvSpPr>
          <p:nvPr>
            <p:ph type="title"/>
          </p:nvPr>
        </p:nvSpPr>
        <p:spPr>
          <a:xfrm>
            <a:off x="-310515" y="89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u="sng" dirty="0"/>
              <a:t>GANTT</a:t>
            </a:r>
            <a:endParaRPr u="sng" dirty="0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80231898-22E0-B91D-2167-11F7975535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62468-8E04-4354-A9B9-5D7C39374BB4}" type="slidenum">
              <a:rPr lang="fr-FR" smtClean="0"/>
              <a:t>38</a:t>
            </a:fld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5B8590F-9BEC-8885-586D-4B8DE3A1A6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198" y="549203"/>
            <a:ext cx="7209692" cy="4045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88520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35"/>
          <p:cNvSpPr txBox="1">
            <a:spLocks noGrp="1"/>
          </p:cNvSpPr>
          <p:nvPr>
            <p:ph type="title"/>
          </p:nvPr>
        </p:nvSpPr>
        <p:spPr>
          <a:xfrm>
            <a:off x="268515" y="1153654"/>
            <a:ext cx="7213600" cy="238422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Le code</a:t>
            </a:r>
            <a:endParaRPr sz="4800" dirty="0"/>
          </a:p>
        </p:txBody>
      </p:sp>
      <p:sp>
        <p:nvSpPr>
          <p:cNvPr id="409" name="Google Shape;409;p35"/>
          <p:cNvSpPr/>
          <p:nvPr/>
        </p:nvSpPr>
        <p:spPr>
          <a:xfrm>
            <a:off x="963625" y="199325"/>
            <a:ext cx="1179300" cy="1179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10" name="Google Shape;410;p35"/>
          <p:cNvSpPr/>
          <p:nvPr/>
        </p:nvSpPr>
        <p:spPr>
          <a:xfrm>
            <a:off x="6877175" y="4094375"/>
            <a:ext cx="510300" cy="5142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411" name="Google Shape;411;p35"/>
          <p:cNvCxnSpPr/>
          <p:nvPr/>
        </p:nvCxnSpPr>
        <p:spPr>
          <a:xfrm>
            <a:off x="7714734" y="4355475"/>
            <a:ext cx="1095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F944C14A-2DCF-E5AE-B567-F1461DB5EF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62468-8E04-4354-A9B9-5D7C39374BB4}" type="slidenum">
              <a:rPr lang="fr-FR" smtClean="0"/>
              <a:t>39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397905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307" name="Google Shape;307;p30"/>
          <p:cNvSpPr txBox="1">
            <a:spLocks noGrp="1"/>
          </p:cNvSpPr>
          <p:nvPr>
            <p:ph type="subTitle" idx="1"/>
          </p:nvPr>
        </p:nvSpPr>
        <p:spPr>
          <a:xfrm>
            <a:off x="1654278" y="1762499"/>
            <a:ext cx="3318600" cy="39097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- Améliorer leur image sur internet</a:t>
            </a:r>
            <a:endParaRPr sz="1200" dirty="0"/>
          </a:p>
        </p:txBody>
      </p:sp>
      <p:sp>
        <p:nvSpPr>
          <p:cNvPr id="308" name="Google Shape;308;p30"/>
          <p:cNvSpPr txBox="1">
            <a:spLocks noGrp="1"/>
          </p:cNvSpPr>
          <p:nvPr>
            <p:ph type="subTitle" idx="2"/>
          </p:nvPr>
        </p:nvSpPr>
        <p:spPr>
          <a:xfrm>
            <a:off x="228799" y="1311925"/>
            <a:ext cx="3534818" cy="20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fr-FR" sz="1800" u="sng" dirty="0"/>
              <a:t>Différents domaines exploités :</a:t>
            </a:r>
            <a:endParaRPr sz="1800" u="sng" dirty="0"/>
          </a:p>
        </p:txBody>
      </p:sp>
      <p:sp>
        <p:nvSpPr>
          <p:cNvPr id="5" name="Google Shape;307;p30"/>
          <p:cNvSpPr txBox="1">
            <a:spLocks/>
          </p:cNvSpPr>
          <p:nvPr/>
        </p:nvSpPr>
        <p:spPr>
          <a:xfrm>
            <a:off x="1654278" y="2056699"/>
            <a:ext cx="3318600" cy="390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l"/>
            <a:r>
              <a:rPr lang="fr-FR" sz="1200" dirty="0"/>
              <a:t>- Créer des affiches pour l’enceinte du         camping</a:t>
            </a:r>
          </a:p>
        </p:txBody>
      </p:sp>
      <p:sp>
        <p:nvSpPr>
          <p:cNvPr id="6" name="Google Shape;307;p30"/>
          <p:cNvSpPr txBox="1">
            <a:spLocks/>
          </p:cNvSpPr>
          <p:nvPr/>
        </p:nvSpPr>
        <p:spPr>
          <a:xfrm>
            <a:off x="1654278" y="2546388"/>
            <a:ext cx="3318600" cy="390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l"/>
            <a:r>
              <a:rPr lang="fr-FR" sz="1200" dirty="0"/>
              <a:t>- Analyser le référencement du camping</a:t>
            </a:r>
          </a:p>
        </p:txBody>
      </p:sp>
      <p:sp>
        <p:nvSpPr>
          <p:cNvPr id="7" name="Google Shape;307;p30"/>
          <p:cNvSpPr txBox="1">
            <a:spLocks/>
          </p:cNvSpPr>
          <p:nvPr/>
        </p:nvSpPr>
        <p:spPr>
          <a:xfrm>
            <a:off x="1654278" y="2840587"/>
            <a:ext cx="3318600" cy="390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l"/>
            <a:r>
              <a:rPr lang="fr-FR" sz="1200" dirty="0"/>
              <a:t>- Faire un Benchmark</a:t>
            </a:r>
          </a:p>
        </p:txBody>
      </p:sp>
      <p:sp>
        <p:nvSpPr>
          <p:cNvPr id="8" name="Google Shape;307;p30"/>
          <p:cNvSpPr txBox="1">
            <a:spLocks/>
          </p:cNvSpPr>
          <p:nvPr/>
        </p:nvSpPr>
        <p:spPr>
          <a:xfrm>
            <a:off x="1654278" y="3128835"/>
            <a:ext cx="3318600" cy="390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l"/>
            <a:r>
              <a:rPr lang="fr-FR" sz="1200" dirty="0"/>
              <a:t>- Utiliser </a:t>
            </a:r>
            <a:r>
              <a:rPr lang="fr-FR" sz="1200" dirty="0" err="1"/>
              <a:t>Wordpress</a:t>
            </a:r>
            <a:endParaRPr lang="fr-FR" sz="1200" dirty="0"/>
          </a:p>
        </p:txBody>
      </p:sp>
      <p:sp>
        <p:nvSpPr>
          <p:cNvPr id="9" name="Google Shape;307;p30"/>
          <p:cNvSpPr txBox="1">
            <a:spLocks/>
          </p:cNvSpPr>
          <p:nvPr/>
        </p:nvSpPr>
        <p:spPr>
          <a:xfrm>
            <a:off x="1654278" y="3423034"/>
            <a:ext cx="3318600" cy="390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l"/>
            <a:r>
              <a:rPr lang="fr-FR" sz="1200" dirty="0"/>
              <a:t>- Modifier du code html/</a:t>
            </a:r>
            <a:r>
              <a:rPr lang="fr-FR" sz="1200" dirty="0" err="1"/>
              <a:t>css</a:t>
            </a:r>
            <a:endParaRPr lang="fr-FR" sz="1200" dirty="0"/>
          </a:p>
        </p:txBody>
      </p:sp>
      <p:sp>
        <p:nvSpPr>
          <p:cNvPr id="10" name="Google Shape;307;p30"/>
          <p:cNvSpPr txBox="1">
            <a:spLocks/>
          </p:cNvSpPr>
          <p:nvPr/>
        </p:nvSpPr>
        <p:spPr>
          <a:xfrm>
            <a:off x="1654278" y="3711282"/>
            <a:ext cx="3318600" cy="390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l"/>
            <a:r>
              <a:rPr lang="fr-FR" sz="1200" dirty="0"/>
              <a:t>- Faire un site de réservation</a:t>
            </a: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2330" y="2414049"/>
            <a:ext cx="3458817" cy="1175998"/>
          </a:xfrm>
          <a:prstGeom prst="rect">
            <a:avLst/>
          </a:prstGeom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E8AFFF32-AC74-441D-68D6-943B94144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62468-8E04-4354-A9B9-5D7C39374BB4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3027692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DC66A"/>
            </a:gs>
            <a:gs pos="21000">
              <a:schemeClr val="dk2"/>
            </a:gs>
            <a:gs pos="63000">
              <a:schemeClr val="lt1"/>
            </a:gs>
            <a:gs pos="100000">
              <a:schemeClr val="l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4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Connexion à la base de données</a:t>
            </a:r>
            <a:endParaRPr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6F155EAA-369F-4D44-1CEA-5944B9AEAE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113" y="1596947"/>
            <a:ext cx="5508172" cy="2847528"/>
          </a:xfrm>
          <a:prstGeom prst="rect">
            <a:avLst/>
          </a:prstGeom>
        </p:spPr>
      </p:pic>
      <p:sp>
        <p:nvSpPr>
          <p:cNvPr id="4" name="Sous-titre 8">
            <a:extLst>
              <a:ext uri="{FF2B5EF4-FFF2-40B4-BE49-F238E27FC236}">
                <a16:creationId xmlns:a16="http://schemas.microsoft.com/office/drawing/2014/main" id="{B807108A-A754-6BB4-87FA-59894BA01E49}"/>
              </a:ext>
            </a:extLst>
          </p:cNvPr>
          <p:cNvSpPr txBox="1">
            <a:spLocks/>
          </p:cNvSpPr>
          <p:nvPr/>
        </p:nvSpPr>
        <p:spPr>
          <a:xfrm>
            <a:off x="6379028" y="1596946"/>
            <a:ext cx="2394857" cy="2847529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dirty="0"/>
              <a:t>Ce fichier est à modifier pour faire fonctionner le site</a:t>
            </a:r>
          </a:p>
          <a:p>
            <a:endParaRPr lang="fr-FR" dirty="0"/>
          </a:p>
          <a:p>
            <a:r>
              <a:rPr lang="fr-FR" dirty="0"/>
              <a:t>Modifier les 4 identifiants par rapport à votre base de données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452A48CE-81FE-2EB3-E9DE-11F6752C3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62468-8E04-4354-A9B9-5D7C39374BB4}" type="slidenum">
              <a:rPr lang="fr-FR" smtClean="0"/>
              <a:t>40</a:t>
            </a:fld>
            <a:endParaRPr lang="fr-FR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DC66A"/>
            </a:gs>
            <a:gs pos="21000">
              <a:schemeClr val="dk2"/>
            </a:gs>
            <a:gs pos="52999">
              <a:schemeClr val="lt1"/>
            </a:gs>
            <a:gs pos="100000">
              <a:schemeClr val="lt1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3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L’inscription</a:t>
            </a:r>
            <a:endParaRPr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B520C22B-63EE-FB21-893D-B60BAFCBD5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0057" y="1364965"/>
            <a:ext cx="5614285" cy="2625758"/>
          </a:xfrm>
          <a:prstGeom prst="rect">
            <a:avLst/>
          </a:prstGeom>
        </p:spPr>
      </p:pic>
      <p:sp>
        <p:nvSpPr>
          <p:cNvPr id="4" name="Sous-titre 8">
            <a:extLst>
              <a:ext uri="{FF2B5EF4-FFF2-40B4-BE49-F238E27FC236}">
                <a16:creationId xmlns:a16="http://schemas.microsoft.com/office/drawing/2014/main" id="{2E88D7F5-9FEE-A660-6C91-F4440B6F2482}"/>
              </a:ext>
            </a:extLst>
          </p:cNvPr>
          <p:cNvSpPr txBox="1">
            <a:spLocks/>
          </p:cNvSpPr>
          <p:nvPr/>
        </p:nvSpPr>
        <p:spPr>
          <a:xfrm>
            <a:off x="580570" y="1464537"/>
            <a:ext cx="2394857" cy="2847529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dirty="0"/>
              <a:t>Hachage du mot de passe</a:t>
            </a:r>
          </a:p>
          <a:p>
            <a:endParaRPr lang="fr-FR" dirty="0"/>
          </a:p>
          <a:p>
            <a:r>
              <a:rPr lang="fr-FR" dirty="0"/>
              <a:t>Insertion du user si les valeurs sont bonnes dans la base de données via une commande SQL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82AE2B93-19DF-BD85-4F9C-5D036CB269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62468-8E04-4354-A9B9-5D7C39374BB4}" type="slidenum">
              <a:rPr lang="fr-FR" smtClean="0"/>
              <a:t>41</a:t>
            </a:fld>
            <a:endParaRPr lang="fr-FR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3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La connexion</a:t>
            </a:r>
            <a:endParaRPr dirty="0"/>
          </a:p>
        </p:txBody>
      </p:sp>
      <p:sp>
        <p:nvSpPr>
          <p:cNvPr id="4" name="Sous-titre 8">
            <a:extLst>
              <a:ext uri="{FF2B5EF4-FFF2-40B4-BE49-F238E27FC236}">
                <a16:creationId xmlns:a16="http://schemas.microsoft.com/office/drawing/2014/main" id="{2E88D7F5-9FEE-A660-6C91-F4440B6F2482}"/>
              </a:ext>
            </a:extLst>
          </p:cNvPr>
          <p:cNvSpPr txBox="1">
            <a:spLocks/>
          </p:cNvSpPr>
          <p:nvPr/>
        </p:nvSpPr>
        <p:spPr>
          <a:xfrm>
            <a:off x="720000" y="1740488"/>
            <a:ext cx="3309259" cy="2847529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dirty="0"/>
              <a:t>Connexion du user si les valeurs sont bonnes dans la base de données via une commande SQL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Redirection vers la page de réservation si tout est OK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EEC71FD-EEE6-ED3B-937F-6EAF009044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0385" y="1740488"/>
            <a:ext cx="3763003" cy="1285154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9B06EAE8-8834-E9D9-D68A-4536134AA7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0385" y="3457101"/>
            <a:ext cx="3765300" cy="370737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98040327-F54E-BF0E-7B32-660F114A3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62468-8E04-4354-A9B9-5D7C39374BB4}" type="slidenum">
              <a:rPr lang="fr-FR" smtClean="0"/>
              <a:t>42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9148152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40"/>
          <p:cNvSpPr txBox="1">
            <a:spLocks noGrp="1"/>
          </p:cNvSpPr>
          <p:nvPr>
            <p:ph type="title"/>
          </p:nvPr>
        </p:nvSpPr>
        <p:spPr>
          <a:xfrm>
            <a:off x="422457" y="8216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Page de réservation</a:t>
            </a:r>
            <a:endParaRPr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7D076FB7-7115-8AA3-4431-8ABBE26CCC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4289" y="776515"/>
            <a:ext cx="4688627" cy="4185556"/>
          </a:xfrm>
          <a:prstGeom prst="rect">
            <a:avLst/>
          </a:prstGeom>
        </p:spPr>
      </p:pic>
      <p:sp>
        <p:nvSpPr>
          <p:cNvPr id="4" name="Sous-titre 8">
            <a:extLst>
              <a:ext uri="{FF2B5EF4-FFF2-40B4-BE49-F238E27FC236}">
                <a16:creationId xmlns:a16="http://schemas.microsoft.com/office/drawing/2014/main" id="{3122AA3E-C5CF-8A7C-2D0F-646E0558393D}"/>
              </a:ext>
            </a:extLst>
          </p:cNvPr>
          <p:cNvSpPr txBox="1">
            <a:spLocks/>
          </p:cNvSpPr>
          <p:nvPr/>
        </p:nvSpPr>
        <p:spPr>
          <a:xfrm>
            <a:off x="936172" y="863600"/>
            <a:ext cx="2888342" cy="3817257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dirty="0"/>
              <a:t>Code en Javascript pour avoir un site dynamique (se met à jour en temps réel)</a:t>
            </a:r>
          </a:p>
          <a:p>
            <a:endParaRPr lang="fr-FR" dirty="0"/>
          </a:p>
          <a:p>
            <a:r>
              <a:rPr lang="fr-FR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Une fonction est créée afin de gérer le nombre de personne maximum car un mobile-home a 6 places maximum mais un emplacement de camping peut accueillir jusqu’à 10</a:t>
            </a:r>
            <a:endParaRPr lang="fr-FR" dirty="0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3963FB8B-30ED-4DF4-9B12-DB993D47D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62468-8E04-4354-A9B9-5D7C39374BB4}" type="slidenum">
              <a:rPr lang="fr-FR" smtClean="0"/>
              <a:t>43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4385738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40"/>
          <p:cNvSpPr txBox="1">
            <a:spLocks noGrp="1"/>
          </p:cNvSpPr>
          <p:nvPr>
            <p:ph type="title"/>
          </p:nvPr>
        </p:nvSpPr>
        <p:spPr>
          <a:xfrm>
            <a:off x="720000" y="5772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Pour les administrateurs</a:t>
            </a:r>
            <a:endParaRPr dirty="0"/>
          </a:p>
        </p:txBody>
      </p:sp>
      <p:sp>
        <p:nvSpPr>
          <p:cNvPr id="4" name="Sous-titre 8">
            <a:extLst>
              <a:ext uri="{FF2B5EF4-FFF2-40B4-BE49-F238E27FC236}">
                <a16:creationId xmlns:a16="http://schemas.microsoft.com/office/drawing/2014/main" id="{3122AA3E-C5CF-8A7C-2D0F-646E0558393D}"/>
              </a:ext>
            </a:extLst>
          </p:cNvPr>
          <p:cNvSpPr txBox="1">
            <a:spLocks/>
          </p:cNvSpPr>
          <p:nvPr/>
        </p:nvSpPr>
        <p:spPr>
          <a:xfrm>
            <a:off x="645885" y="1448422"/>
            <a:ext cx="2888342" cy="297843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dirty="0"/>
              <a:t>Si « </a:t>
            </a:r>
            <a:r>
              <a:rPr lang="fr-FR" dirty="0" err="1"/>
              <a:t>isAdmin</a:t>
            </a:r>
            <a:r>
              <a:rPr lang="fr-FR" dirty="0"/>
              <a:t> » dans la base de données est égale à « 1 », alors rediriger l’utilisateur vers la page d’administration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J’affiche les réservations quand « </a:t>
            </a:r>
            <a:r>
              <a:rPr lang="fr-FR" dirty="0" err="1"/>
              <a:t>etat</a:t>
            </a:r>
            <a:r>
              <a:rPr lang="fr-FR" dirty="0"/>
              <a:t> » dans la BDD est vide car c’est celles qui n’ont pas été prises encore en compte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8328A27-7906-A250-1729-AC3776F1E1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9370" y="1603545"/>
            <a:ext cx="5273870" cy="968205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19DC20E9-AD6D-1615-BD13-8F49493E30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9370" y="3025345"/>
            <a:ext cx="5274204" cy="1234598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897A220C-AF97-BD5D-A1C1-1065524F3D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62468-8E04-4354-A9B9-5D7C39374BB4}" type="slidenum">
              <a:rPr lang="fr-FR" smtClean="0"/>
              <a:t>44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7075384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DC66A"/>
            </a:gs>
            <a:gs pos="21000">
              <a:schemeClr val="dk2"/>
            </a:gs>
            <a:gs pos="63000">
              <a:schemeClr val="lt1"/>
            </a:gs>
            <a:gs pos="100000">
              <a:schemeClr val="l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4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Affichage des réservation</a:t>
            </a:r>
            <a:endParaRPr dirty="0"/>
          </a:p>
        </p:txBody>
      </p:sp>
      <p:sp>
        <p:nvSpPr>
          <p:cNvPr id="570" name="Google Shape;570;p43"/>
          <p:cNvSpPr/>
          <p:nvPr/>
        </p:nvSpPr>
        <p:spPr>
          <a:xfrm>
            <a:off x="1447300" y="65350"/>
            <a:ext cx="5874000" cy="3399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3C707418-7DE3-A7A8-F009-584074175D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7100" y="1122629"/>
            <a:ext cx="5125357" cy="3774127"/>
          </a:xfrm>
          <a:prstGeom prst="rect">
            <a:avLst/>
          </a:prstGeom>
        </p:spPr>
      </p:pic>
      <p:sp>
        <p:nvSpPr>
          <p:cNvPr id="4" name="Sous-titre 8">
            <a:extLst>
              <a:ext uri="{FF2B5EF4-FFF2-40B4-BE49-F238E27FC236}">
                <a16:creationId xmlns:a16="http://schemas.microsoft.com/office/drawing/2014/main" id="{8DAD76A1-39C0-ECB9-F88E-BED833DC7150}"/>
              </a:ext>
            </a:extLst>
          </p:cNvPr>
          <p:cNvSpPr txBox="1">
            <a:spLocks/>
          </p:cNvSpPr>
          <p:nvPr/>
        </p:nvSpPr>
        <p:spPr>
          <a:xfrm>
            <a:off x="297542" y="1245222"/>
            <a:ext cx="2888342" cy="333403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dirty="0"/>
              <a:t>Boucle </a:t>
            </a:r>
            <a:r>
              <a:rPr lang="fr-FR" dirty="0" err="1"/>
              <a:t>foreach</a:t>
            </a:r>
            <a:r>
              <a:rPr lang="fr-FR" dirty="0"/>
              <a:t> pour récupérer les données</a:t>
            </a:r>
          </a:p>
          <a:p>
            <a:endParaRPr lang="fr-FR" dirty="0"/>
          </a:p>
          <a:p>
            <a:r>
              <a:rPr lang="fr-FR" dirty="0"/>
              <a:t>Possibilité d’accepter ou de refuser les demandes de réservations</a:t>
            </a:r>
          </a:p>
          <a:p>
            <a:endParaRPr lang="fr-FR" dirty="0"/>
          </a:p>
          <a:p>
            <a:r>
              <a:rPr lang="fr-FR" dirty="0"/>
              <a:t>Vérification de </a:t>
            </a:r>
            <a:r>
              <a:rPr lang="fr-FR" dirty="0" err="1"/>
              <a:t>l’id</a:t>
            </a:r>
            <a:r>
              <a:rPr lang="fr-FR" dirty="0"/>
              <a:t> du user pour afficher les demandes faites par un client et par un administrateur</a:t>
            </a:r>
          </a:p>
          <a:p>
            <a:r>
              <a:rPr lang="fr-FR" dirty="0">
                <a:solidFill>
                  <a:srgbClr val="FF0000"/>
                </a:solidFill>
              </a:rPr>
              <a:t>if ($</a:t>
            </a:r>
            <a:r>
              <a:rPr lang="fr-FR" dirty="0" err="1">
                <a:solidFill>
                  <a:srgbClr val="FF0000"/>
                </a:solidFill>
              </a:rPr>
              <a:t>idUser</a:t>
            </a:r>
            <a:r>
              <a:rPr lang="fr-FR" dirty="0">
                <a:solidFill>
                  <a:srgbClr val="FF0000"/>
                </a:solidFill>
              </a:rPr>
              <a:t> == 0) { …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062F84CB-1912-37F0-6393-35AD0804C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62468-8E04-4354-A9B9-5D7C39374BB4}" type="slidenum">
              <a:rPr lang="fr-FR" smtClean="0"/>
              <a:t>45</a:t>
            </a:fld>
            <a:endParaRPr lang="fr-FR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4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Affichage des réservation</a:t>
            </a:r>
            <a:endParaRPr dirty="0"/>
          </a:p>
        </p:txBody>
      </p:sp>
      <p:sp>
        <p:nvSpPr>
          <p:cNvPr id="570" name="Google Shape;570;p43"/>
          <p:cNvSpPr/>
          <p:nvPr/>
        </p:nvSpPr>
        <p:spPr>
          <a:xfrm>
            <a:off x="1447300" y="65350"/>
            <a:ext cx="5874000" cy="3399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Sous-titre 8">
            <a:extLst>
              <a:ext uri="{FF2B5EF4-FFF2-40B4-BE49-F238E27FC236}">
                <a16:creationId xmlns:a16="http://schemas.microsoft.com/office/drawing/2014/main" id="{8DAD76A1-39C0-ECB9-F88E-BED833DC7150}"/>
              </a:ext>
            </a:extLst>
          </p:cNvPr>
          <p:cNvSpPr txBox="1">
            <a:spLocks/>
          </p:cNvSpPr>
          <p:nvPr/>
        </p:nvSpPr>
        <p:spPr>
          <a:xfrm>
            <a:off x="297542" y="1245222"/>
            <a:ext cx="2888342" cy="333403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dirty="0"/>
              <a:t>Et les informations des réservations sont affichées via des variables grâce à la boucle </a:t>
            </a:r>
            <a:r>
              <a:rPr lang="fr-FR" dirty="0" err="1"/>
              <a:t>foreach</a:t>
            </a:r>
            <a:endParaRPr lang="fr-FR" dirty="0">
              <a:solidFill>
                <a:srgbClr val="FF0000"/>
              </a:solidFill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BF3E5EB-CCE6-FBC2-926E-8297C5BBBF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2573" y="1139372"/>
            <a:ext cx="2018648" cy="3616974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518BA8B-3784-E343-6BFE-FB1894D2A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62468-8E04-4354-A9B9-5D7C39374BB4}" type="slidenum">
              <a:rPr lang="fr-FR" smtClean="0"/>
              <a:t>46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260638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35"/>
          <p:cNvSpPr txBox="1">
            <a:spLocks noGrp="1"/>
          </p:cNvSpPr>
          <p:nvPr>
            <p:ph type="title"/>
          </p:nvPr>
        </p:nvSpPr>
        <p:spPr>
          <a:xfrm>
            <a:off x="173875" y="922600"/>
            <a:ext cx="7213600" cy="148068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Conclusion</a:t>
            </a:r>
            <a:endParaRPr sz="4800" dirty="0"/>
          </a:p>
        </p:txBody>
      </p:sp>
      <p:sp>
        <p:nvSpPr>
          <p:cNvPr id="409" name="Google Shape;409;p35"/>
          <p:cNvSpPr/>
          <p:nvPr/>
        </p:nvSpPr>
        <p:spPr>
          <a:xfrm>
            <a:off x="963625" y="199325"/>
            <a:ext cx="1179300" cy="1179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10" name="Google Shape;410;p35"/>
          <p:cNvSpPr/>
          <p:nvPr/>
        </p:nvSpPr>
        <p:spPr>
          <a:xfrm>
            <a:off x="6877175" y="4094375"/>
            <a:ext cx="510300" cy="5142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411" name="Google Shape;411;p35"/>
          <p:cNvCxnSpPr/>
          <p:nvPr/>
        </p:nvCxnSpPr>
        <p:spPr>
          <a:xfrm>
            <a:off x="7714734" y="4355475"/>
            <a:ext cx="1095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Sous-titre 8">
            <a:extLst>
              <a:ext uri="{FF2B5EF4-FFF2-40B4-BE49-F238E27FC236}">
                <a16:creationId xmlns:a16="http://schemas.microsoft.com/office/drawing/2014/main" id="{BE80E5BF-894F-FDCB-1A8E-5C582AB6A4B7}"/>
              </a:ext>
            </a:extLst>
          </p:cNvPr>
          <p:cNvSpPr txBox="1">
            <a:spLocks/>
          </p:cNvSpPr>
          <p:nvPr/>
        </p:nvSpPr>
        <p:spPr>
          <a:xfrm>
            <a:off x="1262743" y="2405490"/>
            <a:ext cx="4666343" cy="2384223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dirty="0"/>
              <a:t>Gain en expérience professionnel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J’ai pu apprendre beaucoup de chose sur le monde du travail et revoir des notions sur ma filière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En apprendre plus sur la relation client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F3AD2388-EEE7-B6E9-DB08-A4E3539E4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62468-8E04-4354-A9B9-5D7C39374BB4}" type="slidenum">
              <a:rPr lang="fr-FR" smtClean="0"/>
              <a:t>47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6553066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6"/>
          <p:cNvSpPr txBox="1">
            <a:spLocks noGrp="1"/>
          </p:cNvSpPr>
          <p:nvPr>
            <p:ph type="ctrTitle"/>
          </p:nvPr>
        </p:nvSpPr>
        <p:spPr>
          <a:xfrm>
            <a:off x="637997" y="1027170"/>
            <a:ext cx="7761176" cy="207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Merci de m’avoir écouté</a:t>
            </a:r>
            <a:endParaRPr dirty="0"/>
          </a:p>
        </p:txBody>
      </p:sp>
      <p:sp>
        <p:nvSpPr>
          <p:cNvPr id="266" name="Google Shape;266;p26"/>
          <p:cNvSpPr txBox="1">
            <a:spLocks noGrp="1"/>
          </p:cNvSpPr>
          <p:nvPr>
            <p:ph type="subTitle" idx="1"/>
          </p:nvPr>
        </p:nvSpPr>
        <p:spPr>
          <a:xfrm>
            <a:off x="1726199" y="3889772"/>
            <a:ext cx="44772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Camping Les Portes de la Baie de Somme</a:t>
            </a:r>
            <a:endParaRPr dirty="0"/>
          </a:p>
        </p:txBody>
      </p:sp>
      <p:sp>
        <p:nvSpPr>
          <p:cNvPr id="2" name="Google Shape;266;p26">
            <a:extLst>
              <a:ext uri="{FF2B5EF4-FFF2-40B4-BE49-F238E27FC236}">
                <a16:creationId xmlns:a16="http://schemas.microsoft.com/office/drawing/2014/main" id="{FD1841B6-C113-3AAA-4A19-FC0E3513C8C6}"/>
              </a:ext>
            </a:extLst>
          </p:cNvPr>
          <p:cNvSpPr txBox="1">
            <a:spLocks/>
          </p:cNvSpPr>
          <p:nvPr/>
        </p:nvSpPr>
        <p:spPr>
          <a:xfrm>
            <a:off x="3742227" y="4365572"/>
            <a:ext cx="2461172" cy="475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utfit"/>
              <a:buNone/>
              <a:defRPr sz="1600" b="0" i="0" u="none" strike="noStrike" cap="none">
                <a:solidFill>
                  <a:schemeClr val="lt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utfit"/>
              <a:buNone/>
              <a:defRPr sz="1800" b="0" i="0" u="none" strike="noStrike" cap="none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utfit"/>
              <a:buNone/>
              <a:defRPr sz="1800" b="0" i="0" u="none" strike="noStrike" cap="none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utfit"/>
              <a:buNone/>
              <a:defRPr sz="1800" b="0" i="0" u="none" strike="noStrike" cap="none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utfit"/>
              <a:buNone/>
              <a:defRPr sz="1800" b="0" i="0" u="none" strike="noStrike" cap="none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utfit"/>
              <a:buNone/>
              <a:defRPr sz="1800" b="0" i="0" u="none" strike="noStrike" cap="none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utfit"/>
              <a:buNone/>
              <a:defRPr sz="1800" b="0" i="0" u="none" strike="noStrike" cap="none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utfit"/>
              <a:buNone/>
              <a:defRPr sz="1800" b="0" i="0" u="none" strike="noStrike" cap="none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utfit"/>
              <a:buNone/>
              <a:defRPr sz="1800" b="0" i="0" u="none" strike="noStrike" cap="none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marL="0" indent="0"/>
            <a:r>
              <a:rPr lang="fr-FR" dirty="0"/>
              <a:t>Stage mai-juin 2023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E11E6B7F-5CFD-5302-73B6-E225E5B8C6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62468-8E04-4354-A9B9-5D7C39374BB4}" type="slidenum">
              <a:rPr lang="fr-FR" smtClean="0"/>
              <a:t>48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408644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4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C’est quoi le camping “Les Portes de la Baie de Somme” ?</a:t>
            </a:r>
            <a:endParaRPr dirty="0"/>
          </a:p>
        </p:txBody>
      </p:sp>
      <p:sp>
        <p:nvSpPr>
          <p:cNvPr id="545" name="Google Shape;545;p42"/>
          <p:cNvSpPr txBox="1">
            <a:spLocks noGrp="1"/>
          </p:cNvSpPr>
          <p:nvPr>
            <p:ph type="subTitle" idx="1"/>
          </p:nvPr>
        </p:nvSpPr>
        <p:spPr>
          <a:xfrm>
            <a:off x="847520" y="2278080"/>
            <a:ext cx="2571541" cy="64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 camping se situe à Mareuil-Caubert, près d’Abbeville. </a:t>
            </a:r>
            <a:r>
              <a:rPr lang="en" b="1" dirty="0"/>
              <a:t>Ouvert d’avril à septembre</a:t>
            </a:r>
            <a:endParaRPr b="1" dirty="0"/>
          </a:p>
        </p:txBody>
      </p:sp>
      <p:sp>
        <p:nvSpPr>
          <p:cNvPr id="546" name="Google Shape;546;p42"/>
          <p:cNvSpPr txBox="1">
            <a:spLocks noGrp="1"/>
          </p:cNvSpPr>
          <p:nvPr>
            <p:ph type="subTitle" idx="2"/>
          </p:nvPr>
        </p:nvSpPr>
        <p:spPr>
          <a:xfrm>
            <a:off x="583096" y="3582973"/>
            <a:ext cx="3041374" cy="64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 camping à été repris par un père et son fils. Ils s’occupent de tout.</a:t>
            </a:r>
            <a:endParaRPr dirty="0"/>
          </a:p>
        </p:txBody>
      </p:sp>
      <p:sp>
        <p:nvSpPr>
          <p:cNvPr id="547" name="Google Shape;547;p42"/>
          <p:cNvSpPr txBox="1">
            <a:spLocks noGrp="1"/>
          </p:cNvSpPr>
          <p:nvPr>
            <p:ph type="subTitle" idx="3"/>
          </p:nvPr>
        </p:nvSpPr>
        <p:spPr>
          <a:xfrm>
            <a:off x="-491260" y="1883114"/>
            <a:ext cx="5249100" cy="50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Localisation</a:t>
            </a:r>
            <a:endParaRPr dirty="0"/>
          </a:p>
        </p:txBody>
      </p:sp>
      <p:sp>
        <p:nvSpPr>
          <p:cNvPr id="548" name="Google Shape;548;p42"/>
          <p:cNvSpPr txBox="1">
            <a:spLocks noGrp="1"/>
          </p:cNvSpPr>
          <p:nvPr>
            <p:ph type="subTitle" idx="4"/>
          </p:nvPr>
        </p:nvSpPr>
        <p:spPr>
          <a:xfrm>
            <a:off x="-491260" y="3198370"/>
            <a:ext cx="5249100" cy="50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Les gérants</a:t>
            </a:r>
            <a:endParaRPr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4833" y="1802583"/>
            <a:ext cx="4490062" cy="2940493"/>
          </a:xfrm>
          <a:prstGeom prst="rect">
            <a:avLst/>
          </a:prstGeom>
        </p:spPr>
      </p:pic>
      <p:cxnSp>
        <p:nvCxnSpPr>
          <p:cNvPr id="5" name="Connecteur droit avec flèche 4"/>
          <p:cNvCxnSpPr/>
          <p:nvPr/>
        </p:nvCxnSpPr>
        <p:spPr>
          <a:xfrm>
            <a:off x="3173896" y="2163364"/>
            <a:ext cx="1305339" cy="1557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7365B7FB-2F9C-4DD9-22CD-96BFC5A6A8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62468-8E04-4354-A9B9-5D7C39374BB4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809595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DC66A"/>
            </a:gs>
            <a:gs pos="21000">
              <a:schemeClr val="dk2"/>
            </a:gs>
            <a:gs pos="52999">
              <a:schemeClr val="lt1"/>
            </a:gs>
            <a:gs pos="100000">
              <a:schemeClr val="lt1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1"/>
          <p:cNvSpPr txBox="1">
            <a:spLocks noGrp="1"/>
          </p:cNvSpPr>
          <p:nvPr>
            <p:ph type="title"/>
          </p:nvPr>
        </p:nvSpPr>
        <p:spPr>
          <a:xfrm>
            <a:off x="720000" y="743206"/>
            <a:ext cx="811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Comment ai-je trouvé mon stage ?</a:t>
            </a:r>
            <a:endParaRPr dirty="0"/>
          </a:p>
        </p:txBody>
      </p:sp>
      <p:sp>
        <p:nvSpPr>
          <p:cNvPr id="315" name="Google Shape;315;p31"/>
          <p:cNvSpPr txBox="1">
            <a:spLocks noGrp="1"/>
          </p:cNvSpPr>
          <p:nvPr>
            <p:ph type="subTitle" idx="2"/>
          </p:nvPr>
        </p:nvSpPr>
        <p:spPr>
          <a:xfrm>
            <a:off x="3081131" y="1732957"/>
            <a:ext cx="5234608" cy="23420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Camping avec un site en maintenance</a:t>
            </a:r>
            <a:endParaRPr dirty="0"/>
          </a:p>
        </p:txBody>
      </p:sp>
      <p:sp>
        <p:nvSpPr>
          <p:cNvPr id="318" name="Google Shape;318;p31"/>
          <p:cNvSpPr/>
          <p:nvPr/>
        </p:nvSpPr>
        <p:spPr>
          <a:xfrm>
            <a:off x="1144279" y="1690468"/>
            <a:ext cx="1459774" cy="142089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6186" y="1732957"/>
            <a:ext cx="1355960" cy="1355960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051EF750-D542-E150-FC13-F46EE674A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62468-8E04-4354-A9B9-5D7C39374BB4}" type="slidenum">
              <a:rPr lang="fr-FR" smtClean="0"/>
              <a:t>6</a:t>
            </a:fld>
            <a:endParaRPr lang="fr-FR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DC66A"/>
            </a:gs>
            <a:gs pos="21000">
              <a:schemeClr val="dk2"/>
            </a:gs>
            <a:gs pos="52999">
              <a:schemeClr val="lt1"/>
            </a:gs>
            <a:gs pos="100000">
              <a:schemeClr val="lt1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Mes activités</a:t>
            </a:r>
            <a:endParaRPr dirty="0"/>
          </a:p>
        </p:txBody>
      </p:sp>
      <p:sp>
        <p:nvSpPr>
          <p:cNvPr id="339" name="Google Shape;339;p32"/>
          <p:cNvSpPr txBox="1">
            <a:spLocks noGrp="1"/>
          </p:cNvSpPr>
          <p:nvPr>
            <p:ph type="subTitle" idx="1"/>
          </p:nvPr>
        </p:nvSpPr>
        <p:spPr>
          <a:xfrm>
            <a:off x="937700" y="3396548"/>
            <a:ext cx="2175300" cy="86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Pour aider les clients</a:t>
            </a:r>
            <a:endParaRPr dirty="0"/>
          </a:p>
        </p:txBody>
      </p:sp>
      <p:sp>
        <p:nvSpPr>
          <p:cNvPr id="340" name="Google Shape;340;p32"/>
          <p:cNvSpPr txBox="1">
            <a:spLocks noGrp="1"/>
          </p:cNvSpPr>
          <p:nvPr>
            <p:ph type="subTitle" idx="2"/>
          </p:nvPr>
        </p:nvSpPr>
        <p:spPr>
          <a:xfrm>
            <a:off x="3484422" y="3396548"/>
            <a:ext cx="2175300" cy="86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Pour mettre en avant le camping sur internet</a:t>
            </a:r>
            <a:endParaRPr dirty="0"/>
          </a:p>
        </p:txBody>
      </p:sp>
      <p:sp>
        <p:nvSpPr>
          <p:cNvPr id="341" name="Google Shape;341;p32"/>
          <p:cNvSpPr txBox="1">
            <a:spLocks noGrp="1"/>
          </p:cNvSpPr>
          <p:nvPr>
            <p:ph type="subTitle" idx="3"/>
          </p:nvPr>
        </p:nvSpPr>
        <p:spPr>
          <a:xfrm>
            <a:off x="6031150" y="3396548"/>
            <a:ext cx="2175300" cy="86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fr-FR" dirty="0"/>
              <a:t>Powerpoint pour rassembler les différents points forts et faibles des autres sites concurrents</a:t>
            </a:r>
            <a:endParaRPr dirty="0"/>
          </a:p>
        </p:txBody>
      </p:sp>
      <p:sp>
        <p:nvSpPr>
          <p:cNvPr id="342" name="Google Shape;342;p32"/>
          <p:cNvSpPr txBox="1">
            <a:spLocks noGrp="1"/>
          </p:cNvSpPr>
          <p:nvPr>
            <p:ph type="subTitle" idx="4"/>
          </p:nvPr>
        </p:nvSpPr>
        <p:spPr>
          <a:xfrm>
            <a:off x="937700" y="3086000"/>
            <a:ext cx="2175300" cy="39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Des affiches</a:t>
            </a:r>
            <a:endParaRPr dirty="0"/>
          </a:p>
        </p:txBody>
      </p:sp>
      <p:sp>
        <p:nvSpPr>
          <p:cNvPr id="343" name="Google Shape;343;p32"/>
          <p:cNvSpPr txBox="1">
            <a:spLocks noGrp="1"/>
          </p:cNvSpPr>
          <p:nvPr>
            <p:ph type="subTitle" idx="5"/>
          </p:nvPr>
        </p:nvSpPr>
        <p:spPr>
          <a:xfrm>
            <a:off x="3484422" y="3086000"/>
            <a:ext cx="2175300" cy="39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Analyse</a:t>
            </a:r>
            <a:endParaRPr dirty="0"/>
          </a:p>
        </p:txBody>
      </p:sp>
      <p:sp>
        <p:nvSpPr>
          <p:cNvPr id="344" name="Google Shape;344;p32"/>
          <p:cNvSpPr txBox="1">
            <a:spLocks noGrp="1"/>
          </p:cNvSpPr>
          <p:nvPr>
            <p:ph type="subTitle" idx="6"/>
          </p:nvPr>
        </p:nvSpPr>
        <p:spPr>
          <a:xfrm>
            <a:off x="6031150" y="3086000"/>
            <a:ext cx="2175300" cy="39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Benchmark</a:t>
            </a:r>
            <a:endParaRPr dirty="0"/>
          </a:p>
        </p:txBody>
      </p:sp>
      <p:sp>
        <p:nvSpPr>
          <p:cNvPr id="3" name="Ellipse 2"/>
          <p:cNvSpPr/>
          <p:nvPr/>
        </p:nvSpPr>
        <p:spPr>
          <a:xfrm>
            <a:off x="1257544" y="1376199"/>
            <a:ext cx="1360829" cy="1351324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89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901" y="1694878"/>
            <a:ext cx="708471" cy="708471"/>
          </a:xfrm>
          <a:prstGeom prst="rect">
            <a:avLst/>
          </a:prstGeom>
        </p:spPr>
      </p:pic>
      <p:sp>
        <p:nvSpPr>
          <p:cNvPr id="14" name="Ellipse 13"/>
          <p:cNvSpPr/>
          <p:nvPr/>
        </p:nvSpPr>
        <p:spPr>
          <a:xfrm>
            <a:off x="3891585" y="1376199"/>
            <a:ext cx="1360829" cy="1351324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Ellipse 14"/>
          <p:cNvSpPr/>
          <p:nvPr/>
        </p:nvSpPr>
        <p:spPr>
          <a:xfrm>
            <a:off x="6525626" y="1360309"/>
            <a:ext cx="1360829" cy="1351324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35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3179" y="1711277"/>
            <a:ext cx="697640" cy="69764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1337" y="1601614"/>
            <a:ext cx="801735" cy="801735"/>
          </a:xfrm>
          <a:prstGeom prst="rect">
            <a:avLst/>
          </a:prstGeom>
        </p:spPr>
      </p:pic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AB1BA2C-0A54-DD89-5814-4C79707B78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62468-8E04-4354-A9B9-5D7C39374BB4}" type="slidenum">
              <a:rPr lang="fr-FR" smtClean="0"/>
              <a:t>7</a:t>
            </a:fld>
            <a:endParaRPr lang="fr-FR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DC66A"/>
            </a:gs>
            <a:gs pos="21000">
              <a:schemeClr val="dk2"/>
            </a:gs>
            <a:gs pos="52999">
              <a:schemeClr val="lt1"/>
            </a:gs>
            <a:gs pos="100000">
              <a:schemeClr val="lt1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339;p32"/>
          <p:cNvSpPr txBox="1">
            <a:spLocks noGrp="1"/>
          </p:cNvSpPr>
          <p:nvPr>
            <p:ph type="subTitle" idx="1"/>
          </p:nvPr>
        </p:nvSpPr>
        <p:spPr>
          <a:xfrm>
            <a:off x="501282" y="2662782"/>
            <a:ext cx="2175300" cy="86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Numéros d’urgence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F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Fait sur le logiciel Photoshop</a:t>
            </a:r>
            <a:endParaRPr dirty="0"/>
          </a:p>
        </p:txBody>
      </p:sp>
      <p:sp>
        <p:nvSpPr>
          <p:cNvPr id="13" name="Google Shape;342;p32"/>
          <p:cNvSpPr txBox="1">
            <a:spLocks noGrp="1"/>
          </p:cNvSpPr>
          <p:nvPr>
            <p:ph type="subTitle" idx="4"/>
          </p:nvPr>
        </p:nvSpPr>
        <p:spPr>
          <a:xfrm>
            <a:off x="501282" y="2268582"/>
            <a:ext cx="2175300" cy="39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Des affiches</a:t>
            </a:r>
            <a:endParaRPr dirty="0"/>
          </a:p>
        </p:txBody>
      </p:sp>
      <p:sp>
        <p:nvSpPr>
          <p:cNvPr id="14" name="Ellipse 13"/>
          <p:cNvSpPr/>
          <p:nvPr/>
        </p:nvSpPr>
        <p:spPr>
          <a:xfrm>
            <a:off x="821126" y="558781"/>
            <a:ext cx="1360829" cy="1351324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89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5" name="Imag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483" y="877460"/>
            <a:ext cx="708471" cy="708471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6756" y="400253"/>
            <a:ext cx="3080737" cy="4357751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9494" y="940273"/>
            <a:ext cx="2317197" cy="3277713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847DE649-7F5E-7548-27C9-C487DF79E8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62468-8E04-4354-A9B9-5D7C39374BB4}" type="slidenum">
              <a:rPr lang="fr-FR" smtClean="0"/>
              <a:t>8</a:t>
            </a:fld>
            <a:endParaRPr lang="fr-FR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339;p32"/>
          <p:cNvSpPr txBox="1">
            <a:spLocks noGrp="1"/>
          </p:cNvSpPr>
          <p:nvPr>
            <p:ph type="subTitle" idx="1"/>
          </p:nvPr>
        </p:nvSpPr>
        <p:spPr>
          <a:xfrm>
            <a:off x="501282" y="2662782"/>
            <a:ext cx="2175300" cy="86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Plan du camping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Tout est réalisé sur Photoshop à par 4 images (arbres, haies, panneaux).</a:t>
            </a:r>
            <a:endParaRPr dirty="0"/>
          </a:p>
        </p:txBody>
      </p:sp>
      <p:sp>
        <p:nvSpPr>
          <p:cNvPr id="13" name="Google Shape;342;p32"/>
          <p:cNvSpPr txBox="1">
            <a:spLocks noGrp="1"/>
          </p:cNvSpPr>
          <p:nvPr>
            <p:ph type="subTitle" idx="4"/>
          </p:nvPr>
        </p:nvSpPr>
        <p:spPr>
          <a:xfrm>
            <a:off x="501282" y="2268582"/>
            <a:ext cx="2175300" cy="39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Des affiches</a:t>
            </a:r>
            <a:endParaRPr dirty="0"/>
          </a:p>
        </p:txBody>
      </p:sp>
      <p:sp>
        <p:nvSpPr>
          <p:cNvPr id="14" name="Ellipse 13"/>
          <p:cNvSpPr/>
          <p:nvPr/>
        </p:nvSpPr>
        <p:spPr>
          <a:xfrm>
            <a:off x="821126" y="558781"/>
            <a:ext cx="1360829" cy="1351324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89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5" name="Imag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483" y="877460"/>
            <a:ext cx="708471" cy="708471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6939" y="693339"/>
            <a:ext cx="5334964" cy="3771582"/>
          </a:xfrm>
          <a:prstGeom prst="rect">
            <a:avLst/>
          </a:prstGeom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FDFE7C6C-0C78-E27E-9C2C-F07BB8750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62468-8E04-4354-A9B9-5D7C39374BB4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56834577"/>
      </p:ext>
    </p:extLst>
  </p:cSld>
  <p:clrMapOvr>
    <a:masterClrMapping/>
  </p:clrMapOvr>
</p:sld>
</file>

<file path=ppt/theme/theme1.xml><?xml version="1.0" encoding="utf-8"?>
<a:theme xmlns:a="http://schemas.openxmlformats.org/drawingml/2006/main" name="Family Law Workshop by Slidesgo">
  <a:themeElements>
    <a:clrScheme name="Simple Light">
      <a:dk1>
        <a:srgbClr val="000000"/>
      </a:dk1>
      <a:lt1>
        <a:srgbClr val="E7E2D6"/>
      </a:lt1>
      <a:dk2>
        <a:srgbClr val="FDC66A"/>
      </a:dk2>
      <a:lt2>
        <a:srgbClr val="FF490F"/>
      </a:lt2>
      <a:accent1>
        <a:srgbClr val="FF7803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504</TotalTime>
  <Words>939</Words>
  <Application>Microsoft Office PowerPoint</Application>
  <PresentationFormat>Affichage à l'écran (16:9)</PresentationFormat>
  <Paragraphs>258</Paragraphs>
  <Slides>48</Slides>
  <Notes>48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48</vt:i4>
      </vt:variant>
    </vt:vector>
  </HeadingPairs>
  <TitlesOfParts>
    <vt:vector size="56" baseType="lpstr">
      <vt:lpstr>Outfit</vt:lpstr>
      <vt:lpstr>Open Sans</vt:lpstr>
      <vt:lpstr>Calibri</vt:lpstr>
      <vt:lpstr>Arial</vt:lpstr>
      <vt:lpstr>Lato</vt:lpstr>
      <vt:lpstr>Unbounded</vt:lpstr>
      <vt:lpstr>DM Sans</vt:lpstr>
      <vt:lpstr>Family Law Workshop by Slidesgo</vt:lpstr>
      <vt:lpstr>Stage en première année de mon BTS SN</vt:lpstr>
      <vt:lpstr>Sommaire</vt:lpstr>
      <vt:lpstr>Introduction</vt:lpstr>
      <vt:lpstr>Introduction</vt:lpstr>
      <vt:lpstr>C’est quoi le camping “Les Portes de la Baie de Somme” ?</vt:lpstr>
      <vt:lpstr>Comment ai-je trouvé mon stage ?</vt:lpstr>
      <vt:lpstr>Mes activités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Wordpress</vt:lpstr>
      <vt:lpstr>Présentation PowerPoint</vt:lpstr>
      <vt:lpstr>Les responsabilités</vt:lpstr>
      <vt:lpstr>HTML/CSS</vt:lpstr>
      <vt:lpstr>Présentation PowerPoint</vt:lpstr>
      <vt:lpstr>Présentation PowerPoint</vt:lpstr>
      <vt:lpstr>Au point mort</vt:lpstr>
      <vt:lpstr>Un site de réservation</vt:lpstr>
      <vt:lpstr>Use case</vt:lpstr>
      <vt:lpstr>Diagramme d’exigence</vt:lpstr>
      <vt:lpstr>MCD</vt:lpstr>
      <vt:lpstr>Diagramme de classe</vt:lpstr>
      <vt:lpstr>Programmation</vt:lpstr>
      <vt:lpstr>Avancement du site</vt:lpstr>
      <vt:lpstr>Les fonctionnalité du site en tant qu’administrateur</vt:lpstr>
      <vt:lpstr>Programmation</vt:lpstr>
      <vt:lpstr>Présentation PowerPoint</vt:lpstr>
      <vt:lpstr>Nouvelles fonctionnalités</vt:lpstr>
      <vt:lpstr>Créer une réservation</vt:lpstr>
      <vt:lpstr>Modifier une réservation</vt:lpstr>
      <vt:lpstr>Voir visuellement les réservations</vt:lpstr>
      <vt:lpstr>GANTT</vt:lpstr>
      <vt:lpstr>GANTT</vt:lpstr>
      <vt:lpstr>Le code</vt:lpstr>
      <vt:lpstr>Connexion à la base de données</vt:lpstr>
      <vt:lpstr>L’inscription</vt:lpstr>
      <vt:lpstr>La connexion</vt:lpstr>
      <vt:lpstr>Page de réservation</vt:lpstr>
      <vt:lpstr>Pour les administrateurs</vt:lpstr>
      <vt:lpstr>Affichage des réservation</vt:lpstr>
      <vt:lpstr>Affichage des réservation</vt:lpstr>
      <vt:lpstr>Conclusion</vt:lpstr>
      <vt:lpstr>Merci de m’avoir écouté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– Les Portes de la Baie de Somme</dc:title>
  <cp:lastModifiedBy>Jean Leduc</cp:lastModifiedBy>
  <cp:revision>204</cp:revision>
  <dcterms:modified xsi:type="dcterms:W3CDTF">2024-06-09T16:12:17Z</dcterms:modified>
</cp:coreProperties>
</file>